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3"/>
    <p:sldId id="257" r:id="rId4"/>
    <p:sldId id="258" r:id="rId5"/>
    <p:sldId id="267" r:id="rId6"/>
    <p:sldId id="266" r:id="rId7"/>
    <p:sldId id="268" r:id="rId8"/>
    <p:sldId id="270" r:id="rId9"/>
    <p:sldId id="269" r:id="rId10"/>
    <p:sldId id="271" r:id="rId11"/>
    <p:sldId id="272" r:id="rId12"/>
    <p:sldId id="265" r:id="rId13"/>
    <p:sldId id="273"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2.jpeg>
</file>

<file path=ppt/media/image3.jpeg>
</file>

<file path=ppt/media/image4.jpeg>
</file>

<file path=ppt/media/image5.jpeg>
</file>

<file path=ppt/media/image6.GIF>
</file>

<file path=ppt/media/image7.jpe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73.xml"/><Relationship Id="rId4" Type="http://schemas.openxmlformats.org/officeDocument/2006/relationships/tags" Target="../tags/tag72.xml"/><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7" Type="http://schemas.openxmlformats.org/officeDocument/2006/relationships/tags" Target="../tags/tag79.xml"/><Relationship Id="rId6" Type="http://schemas.openxmlformats.org/officeDocument/2006/relationships/tags" Target="../tags/tag78.xml"/><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19.xml"/><Relationship Id="rId8" Type="http://schemas.openxmlformats.org/officeDocument/2006/relationships/tags" Target="../tags/tag18.xml"/><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4" Type="http://schemas.openxmlformats.org/officeDocument/2006/relationships/tags" Target="../tags/tag34.xml"/><Relationship Id="rId23" Type="http://schemas.openxmlformats.org/officeDocument/2006/relationships/tags" Target="../tags/tag33.xml"/><Relationship Id="rId22" Type="http://schemas.openxmlformats.org/officeDocument/2006/relationships/tags" Target="../tags/tag32.xml"/><Relationship Id="rId21" Type="http://schemas.openxmlformats.org/officeDocument/2006/relationships/tags" Target="../tags/tag31.xml"/><Relationship Id="rId20" Type="http://schemas.openxmlformats.org/officeDocument/2006/relationships/tags" Target="../tags/tag30.xml"/><Relationship Id="rId2" Type="http://schemas.openxmlformats.org/officeDocument/2006/relationships/tags" Target="../tags/tag12.xml"/><Relationship Id="rId19" Type="http://schemas.openxmlformats.org/officeDocument/2006/relationships/tags" Target="../tags/tag29.xml"/><Relationship Id="rId18" Type="http://schemas.openxmlformats.org/officeDocument/2006/relationships/tags" Target="../tags/tag28.xml"/><Relationship Id="rId17" Type="http://schemas.openxmlformats.org/officeDocument/2006/relationships/tags" Target="../tags/tag27.xml"/><Relationship Id="rId16" Type="http://schemas.openxmlformats.org/officeDocument/2006/relationships/tags" Target="../tags/tag26.xml"/><Relationship Id="rId15" Type="http://schemas.openxmlformats.org/officeDocument/2006/relationships/tags" Target="../tags/tag25.xml"/><Relationship Id="rId14" Type="http://schemas.openxmlformats.org/officeDocument/2006/relationships/tags" Target="../tags/tag24.xml"/><Relationship Id="rId13" Type="http://schemas.openxmlformats.org/officeDocument/2006/relationships/tags" Target="../tags/tag23.xml"/><Relationship Id="rId12" Type="http://schemas.openxmlformats.org/officeDocument/2006/relationships/tags" Target="../tags/tag22.xml"/><Relationship Id="rId11" Type="http://schemas.openxmlformats.org/officeDocument/2006/relationships/tags" Target="../tags/tag21.xml"/><Relationship Id="rId10" Type="http://schemas.openxmlformats.org/officeDocument/2006/relationships/tags" Target="../tags/tag2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48.xml"/><Relationship Id="rId8" Type="http://schemas.openxmlformats.org/officeDocument/2006/relationships/tags" Target="../tags/tag47.xml"/><Relationship Id="rId7" Type="http://schemas.openxmlformats.org/officeDocument/2006/relationships/tags" Target="../tags/tag46.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7" Type="http://schemas.openxmlformats.org/officeDocument/2006/relationships/tags" Target="../tags/tag58.xml"/><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64.xml"/><Relationship Id="rId6" Type="http://schemas.openxmlformats.org/officeDocument/2006/relationships/tags" Target="../tags/tag63.xml"/><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tags" Target="../tags/tag6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cxnSp>
        <p:nvCxnSpPr>
          <p:cNvPr id="19" name="直接连接符 18"/>
          <p:cNvCxnSpPr/>
          <p:nvPr>
            <p:custDataLst>
              <p:tags r:id="rId2"/>
            </p:custDataLst>
          </p:nvPr>
        </p:nvCxnSpPr>
        <p:spPr>
          <a:xfrm>
            <a:off x="5380703" y="2725397"/>
            <a:ext cx="146009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custDataLst>
              <p:tags r:id="rId3"/>
            </p:custDataLst>
          </p:nvPr>
        </p:nvSpPr>
        <p:spPr>
          <a:xfrm>
            <a:off x="2535307" y="1289387"/>
            <a:ext cx="7121385" cy="1335573"/>
          </a:xfrm>
        </p:spPr>
        <p:txBody>
          <a:bodyPr anchor="b">
            <a:normAutofit/>
          </a:bodyPr>
          <a:lstStyle>
            <a:lvl1pPr algn="ctr">
              <a:defRPr sz="5400" b="0" i="1"/>
            </a:lvl1pPr>
          </a:lstStyle>
          <a:p>
            <a:r>
              <a:rPr lang="zh-CN" altLang="en-US" dirty="0"/>
              <a:t>编辑标题</a:t>
            </a:r>
            <a:endParaRPr lang="zh-CN" altLang="en-US" dirty="0"/>
          </a:p>
        </p:txBody>
      </p:sp>
      <p:sp>
        <p:nvSpPr>
          <p:cNvPr id="3" name="副标题 2"/>
          <p:cNvSpPr>
            <a:spLocks noGrp="1"/>
          </p:cNvSpPr>
          <p:nvPr>
            <p:ph type="subTitle" idx="1"/>
            <p:custDataLst>
              <p:tags r:id="rId4"/>
            </p:custDataLst>
          </p:nvPr>
        </p:nvSpPr>
        <p:spPr>
          <a:xfrm>
            <a:off x="2535307" y="2803272"/>
            <a:ext cx="7121386" cy="2117068"/>
          </a:xfrm>
        </p:spPr>
        <p:txBody>
          <a:bodyPr>
            <a:normAutofit/>
          </a:bodyPr>
          <a:lstStyle>
            <a:lvl1pPr marL="0" indent="0" algn="ctr">
              <a:buNone/>
              <a:defRPr sz="3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4" name="日期占位符 3"/>
          <p:cNvSpPr>
            <a:spLocks noGrp="1"/>
          </p:cNvSpPr>
          <p:nvPr>
            <p:ph type="dt" sz="half" idx="10"/>
            <p:custDataLst>
              <p:tags r:id="rId5"/>
            </p:custDataLst>
          </p:nvPr>
        </p:nvSpPr>
        <p:spPr/>
        <p:txBody>
          <a:bodyPr/>
          <a:lstStyle/>
          <a:p>
            <a:fld id="{C6CF58C4-53EC-4DDF-9971-417C23C730A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p:txBody>
          <a:bodyPr/>
          <a:lstStyle/>
          <a:p>
            <a:endParaRPr lang="zh-CN" altLang="en-US"/>
          </a:p>
        </p:txBody>
      </p:sp>
      <p:sp>
        <p:nvSpPr>
          <p:cNvPr id="6" name="灯片编号占位符 5"/>
          <p:cNvSpPr>
            <a:spLocks noGrp="1"/>
          </p:cNvSpPr>
          <p:nvPr>
            <p:ph type="sldNum" sz="quarter" idx="12"/>
            <p:custDataLst>
              <p:tags r:id="rId7"/>
            </p:custDataLst>
          </p:nvPr>
        </p:nvSpPr>
        <p:spPr/>
        <p:txBody>
          <a:bodyPr/>
          <a:lstStyle/>
          <a:p>
            <a:fld id="{2EE426FD-1A94-47B1-AB1B-E4269A34D6A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C6CF58C4-53EC-4DDF-9971-417C23C730A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2EE426FD-1A94-47B1-AB1B-E4269A34D6AF}"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838200" y="422275"/>
            <a:ext cx="10515600" cy="5711825"/>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2535238" y="2162632"/>
            <a:ext cx="7121525" cy="966520"/>
          </a:xfrm>
        </p:spPr>
        <p:txBody>
          <a:bodyPr>
            <a:noAutofit/>
          </a:bodyPr>
          <a:lstStyle>
            <a:lvl1pPr algn="dist">
              <a:defRPr sz="6600" i="1"/>
            </a:lvl1pPr>
          </a:lstStyle>
          <a:p>
            <a:r>
              <a:rPr lang="zh-CN" altLang="en-US" dirty="0"/>
              <a:t>编辑标题</a:t>
            </a:r>
            <a:endParaRPr lang="zh-CN" altLang="en-US" dirty="0"/>
          </a:p>
        </p:txBody>
      </p:sp>
      <p:sp>
        <p:nvSpPr>
          <p:cNvPr id="3" name="日期占位符 2"/>
          <p:cNvSpPr>
            <a:spLocks noGrp="1"/>
          </p:cNvSpPr>
          <p:nvPr>
            <p:ph type="dt" sz="half" idx="10"/>
            <p:custDataLst>
              <p:tags r:id="rId3"/>
            </p:custDataLst>
          </p:nvPr>
        </p:nvSpPr>
        <p:spPr/>
        <p:txBody>
          <a:bodyPr/>
          <a:lstStyle/>
          <a:p>
            <a:fld id="{C6CF58C4-53EC-4DDF-9971-417C23C730A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2EE426FD-1A94-47B1-AB1B-E4269A34D6AF}" type="slidenum">
              <a:rPr lang="zh-CN" altLang="en-US" smtClean="0"/>
            </a:fld>
            <a:endParaRPr lang="zh-CN" altLang="en-US"/>
          </a:p>
        </p:txBody>
      </p:sp>
      <p:cxnSp>
        <p:nvCxnSpPr>
          <p:cNvPr id="18" name="直接连接符 17"/>
          <p:cNvCxnSpPr/>
          <p:nvPr>
            <p:custDataLst>
              <p:tags r:id="rId6"/>
            </p:custDataLst>
          </p:nvPr>
        </p:nvCxnSpPr>
        <p:spPr>
          <a:xfrm>
            <a:off x="5380703" y="3247915"/>
            <a:ext cx="146009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内容占位符 19"/>
          <p:cNvSpPr>
            <a:spLocks noGrp="1"/>
          </p:cNvSpPr>
          <p:nvPr>
            <p:ph sz="quarter" idx="13"/>
            <p:custDataLst>
              <p:tags r:id="rId7"/>
            </p:custDataLst>
          </p:nvPr>
        </p:nvSpPr>
        <p:spPr>
          <a:xfrm>
            <a:off x="2535238" y="3335799"/>
            <a:ext cx="7121525" cy="2237685"/>
          </a:xfrm>
        </p:spPr>
        <p:txBody>
          <a:bodyPr>
            <a:normAutofit/>
          </a:bodyPr>
          <a:lstStyle>
            <a:lvl1pPr marL="0" indent="0" algn="ctr">
              <a:buNone/>
              <a:defRPr sz="2800" i="1"/>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a:t>单击此处编辑母版标题样式</a:t>
            </a:r>
            <a:endParaRPr lang="zh-CN" altLang="en-US"/>
          </a:p>
        </p:txBody>
      </p:sp>
      <p:sp>
        <p:nvSpPr>
          <p:cNvPr id="3" name="内容占位符 2"/>
          <p:cNvSpPr>
            <a:spLocks noGrp="1"/>
          </p:cNvSpPr>
          <p:nvPr>
            <p:ph idx="1"/>
            <p:custDataLst>
              <p:tags r:id="rId3"/>
            </p:custDataLst>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C6CF58C4-53EC-4DDF-9971-417C23C730A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2EE426FD-1A94-47B1-AB1B-E4269A34D6A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cxnSp>
        <p:nvCxnSpPr>
          <p:cNvPr id="24" name="直接连接符 23"/>
          <p:cNvCxnSpPr/>
          <p:nvPr>
            <p:custDataLst>
              <p:tags r:id="rId2"/>
            </p:custDataLst>
          </p:nvPr>
        </p:nvCxnSpPr>
        <p:spPr>
          <a:xfrm>
            <a:off x="5365955" y="4835946"/>
            <a:ext cx="1460090"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21" name="组合 20"/>
          <p:cNvGrpSpPr/>
          <p:nvPr>
            <p:custDataLst>
              <p:tags r:id="rId3"/>
            </p:custDataLst>
          </p:nvPr>
        </p:nvGrpSpPr>
        <p:grpSpPr>
          <a:xfrm>
            <a:off x="4731600" y="1375262"/>
            <a:ext cx="2651440" cy="2381038"/>
            <a:chOff x="3514741" y="2532542"/>
            <a:chExt cx="2211144" cy="1985645"/>
          </a:xfrm>
        </p:grpSpPr>
        <p:sp>
          <p:nvSpPr>
            <p:cNvPr id="22" name="任意多边形 2"/>
            <p:cNvSpPr/>
            <p:nvPr>
              <p:custDataLst>
                <p:tags r:id="rId4"/>
              </p:custDataLst>
            </p:nvPr>
          </p:nvSpPr>
          <p:spPr>
            <a:xfrm>
              <a:off x="3745221" y="2739516"/>
              <a:ext cx="1750185" cy="1571696"/>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8000" i="1" dirty="0">
                <a:solidFill>
                  <a:srgbClr val="20252D"/>
                </a:solidFill>
                <a:latin typeface="Century Gothic" panose="020B0502020202020204" pitchFamily="34" charset="0"/>
              </a:endParaRPr>
            </a:p>
          </p:txBody>
        </p:sp>
        <p:sp>
          <p:nvSpPr>
            <p:cNvPr id="23" name="任意多边形 14"/>
            <p:cNvSpPr/>
            <p:nvPr>
              <p:custDataLst>
                <p:tags r:id="rId5"/>
              </p:custDataLst>
            </p:nvPr>
          </p:nvSpPr>
          <p:spPr>
            <a:xfrm>
              <a:off x="3514741" y="2532542"/>
              <a:ext cx="2211144" cy="198564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800">
                <a:solidFill>
                  <a:srgbClr val="15FFFF"/>
                </a:solidFill>
              </a:endParaRPr>
            </a:p>
          </p:txBody>
        </p:sp>
      </p:grpSp>
      <p:grpSp>
        <p:nvGrpSpPr>
          <p:cNvPr id="7" name="组合 6"/>
          <p:cNvGrpSpPr/>
          <p:nvPr>
            <p:custDataLst>
              <p:tags r:id="rId6"/>
            </p:custDataLst>
          </p:nvPr>
        </p:nvGrpSpPr>
        <p:grpSpPr>
          <a:xfrm>
            <a:off x="7913934" y="2543647"/>
            <a:ext cx="1605671" cy="1211609"/>
            <a:chOff x="7971991" y="1776755"/>
            <a:chExt cx="1605671" cy="1211609"/>
          </a:xfrm>
        </p:grpSpPr>
        <p:sp>
          <p:nvSpPr>
            <p:cNvPr id="8" name="椭圆 7"/>
            <p:cNvSpPr/>
            <p:nvPr>
              <p:custDataLst>
                <p:tags r:id="rId7"/>
              </p:custDataLst>
            </p:nvPr>
          </p:nvSpPr>
          <p:spPr>
            <a:xfrm>
              <a:off x="7971991" y="1776755"/>
              <a:ext cx="348343" cy="348343"/>
            </a:xfrm>
            <a:prstGeom prst="ellipse">
              <a:avLst/>
            </a:pr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9" name="椭圆 8"/>
            <p:cNvSpPr/>
            <p:nvPr>
              <p:custDataLst>
                <p:tags r:id="rId8"/>
              </p:custDataLst>
            </p:nvPr>
          </p:nvSpPr>
          <p:spPr>
            <a:xfrm>
              <a:off x="8728524" y="2264871"/>
              <a:ext cx="248189" cy="248189"/>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0" name="椭圆 9"/>
            <p:cNvSpPr/>
            <p:nvPr>
              <p:custDataLst>
                <p:tags r:id="rId9"/>
              </p:custDataLst>
            </p:nvPr>
          </p:nvSpPr>
          <p:spPr>
            <a:xfrm>
              <a:off x="8173271" y="2337688"/>
              <a:ext cx="294125" cy="294125"/>
            </a:xfrm>
            <a:prstGeom prst="ellipse">
              <a:avLst/>
            </a:pr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1" name="椭圆 10"/>
            <p:cNvSpPr/>
            <p:nvPr>
              <p:custDataLst>
                <p:tags r:id="rId10"/>
              </p:custDataLst>
            </p:nvPr>
          </p:nvSpPr>
          <p:spPr>
            <a:xfrm>
              <a:off x="9407441" y="2895681"/>
              <a:ext cx="92683" cy="92683"/>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2" name="椭圆 11"/>
            <p:cNvSpPr/>
            <p:nvPr>
              <p:custDataLst>
                <p:tags r:id="rId11"/>
              </p:custDataLst>
            </p:nvPr>
          </p:nvSpPr>
          <p:spPr>
            <a:xfrm>
              <a:off x="9439315" y="2490511"/>
              <a:ext cx="138347" cy="138347"/>
            </a:xfrm>
            <a:prstGeom prst="ellipse">
              <a:avLst/>
            </a:pr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3" name="椭圆 12"/>
            <p:cNvSpPr/>
            <p:nvPr>
              <p:custDataLst>
                <p:tags r:id="rId12"/>
              </p:custDataLst>
            </p:nvPr>
          </p:nvSpPr>
          <p:spPr>
            <a:xfrm>
              <a:off x="9038356" y="2657791"/>
              <a:ext cx="124095" cy="124095"/>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grpSp>
      <p:grpSp>
        <p:nvGrpSpPr>
          <p:cNvPr id="14" name="组合 13"/>
          <p:cNvGrpSpPr/>
          <p:nvPr>
            <p:custDataLst>
              <p:tags r:id="rId13"/>
            </p:custDataLst>
          </p:nvPr>
        </p:nvGrpSpPr>
        <p:grpSpPr>
          <a:xfrm flipH="1">
            <a:off x="2602584" y="2543647"/>
            <a:ext cx="1605671" cy="1211609"/>
            <a:chOff x="7971991" y="1776755"/>
            <a:chExt cx="1605671" cy="1211609"/>
          </a:xfrm>
        </p:grpSpPr>
        <p:sp>
          <p:nvSpPr>
            <p:cNvPr id="15" name="椭圆 14"/>
            <p:cNvSpPr/>
            <p:nvPr>
              <p:custDataLst>
                <p:tags r:id="rId14"/>
              </p:custDataLst>
            </p:nvPr>
          </p:nvSpPr>
          <p:spPr>
            <a:xfrm>
              <a:off x="7971991" y="1776755"/>
              <a:ext cx="348343" cy="348343"/>
            </a:xfrm>
            <a:prstGeom prst="ellipse">
              <a:avLst/>
            </a:pr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6" name="椭圆 15"/>
            <p:cNvSpPr/>
            <p:nvPr>
              <p:custDataLst>
                <p:tags r:id="rId15"/>
              </p:custDataLst>
            </p:nvPr>
          </p:nvSpPr>
          <p:spPr>
            <a:xfrm>
              <a:off x="8728524" y="2264871"/>
              <a:ext cx="248189" cy="248189"/>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7" name="椭圆 16"/>
            <p:cNvSpPr/>
            <p:nvPr>
              <p:custDataLst>
                <p:tags r:id="rId16"/>
              </p:custDataLst>
            </p:nvPr>
          </p:nvSpPr>
          <p:spPr>
            <a:xfrm>
              <a:off x="8173271" y="2337688"/>
              <a:ext cx="294125" cy="294125"/>
            </a:xfrm>
            <a:prstGeom prst="ellipse">
              <a:avLst/>
            </a:pr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8" name="椭圆 17"/>
            <p:cNvSpPr/>
            <p:nvPr>
              <p:custDataLst>
                <p:tags r:id="rId17"/>
              </p:custDataLst>
            </p:nvPr>
          </p:nvSpPr>
          <p:spPr>
            <a:xfrm>
              <a:off x="9407441" y="2895681"/>
              <a:ext cx="92683" cy="92683"/>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9" name="椭圆 18"/>
            <p:cNvSpPr/>
            <p:nvPr>
              <p:custDataLst>
                <p:tags r:id="rId18"/>
              </p:custDataLst>
            </p:nvPr>
          </p:nvSpPr>
          <p:spPr>
            <a:xfrm>
              <a:off x="9439315" y="2490511"/>
              <a:ext cx="138347" cy="138347"/>
            </a:xfrm>
            <a:prstGeom prst="ellipse">
              <a:avLst/>
            </a:pr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20" name="椭圆 19"/>
            <p:cNvSpPr/>
            <p:nvPr>
              <p:custDataLst>
                <p:tags r:id="rId19"/>
              </p:custDataLst>
            </p:nvPr>
          </p:nvSpPr>
          <p:spPr>
            <a:xfrm>
              <a:off x="9038356" y="2657791"/>
              <a:ext cx="124095" cy="124095"/>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grpSp>
      <p:sp>
        <p:nvSpPr>
          <p:cNvPr id="2" name="标题 1"/>
          <p:cNvSpPr>
            <a:spLocks noGrp="1"/>
          </p:cNvSpPr>
          <p:nvPr>
            <p:ph type="title" hasCustomPrompt="1"/>
            <p:custDataLst>
              <p:tags r:id="rId20"/>
            </p:custDataLst>
          </p:nvPr>
        </p:nvSpPr>
        <p:spPr>
          <a:xfrm>
            <a:off x="4714132" y="4004488"/>
            <a:ext cx="2772302" cy="771647"/>
          </a:xfrm>
        </p:spPr>
        <p:txBody>
          <a:bodyPr anchor="b">
            <a:normAutofit/>
          </a:bodyPr>
          <a:lstStyle>
            <a:lvl1pPr algn="dist">
              <a:defRPr sz="4000" i="1"/>
            </a:lvl1pPr>
          </a:lstStyle>
          <a:p>
            <a:r>
              <a:rPr lang="zh-CN" altLang="en-US" dirty="0"/>
              <a:t>编辑标题</a:t>
            </a:r>
            <a:endParaRPr lang="zh-CN" altLang="en-US" dirty="0"/>
          </a:p>
        </p:txBody>
      </p:sp>
      <p:sp>
        <p:nvSpPr>
          <p:cNvPr id="3" name="文本占位符 2"/>
          <p:cNvSpPr>
            <a:spLocks noGrp="1"/>
          </p:cNvSpPr>
          <p:nvPr>
            <p:ph type="body" idx="1"/>
            <p:custDataLst>
              <p:tags r:id="rId21"/>
            </p:custDataLst>
          </p:nvPr>
        </p:nvSpPr>
        <p:spPr>
          <a:xfrm>
            <a:off x="2823760" y="4916154"/>
            <a:ext cx="6531780" cy="783408"/>
          </a:xfrm>
        </p:spPr>
        <p:txBody>
          <a:bodyPr>
            <a:normAutofit/>
          </a:bodyPr>
          <a:lstStyle>
            <a:lvl1pPr marL="0" indent="0" algn="ctr">
              <a:buNone/>
              <a:defRPr sz="1800" i="1">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22"/>
            </p:custDataLst>
          </p:nvPr>
        </p:nvSpPr>
        <p:spPr/>
        <p:txBody>
          <a:bodyPr/>
          <a:lstStyle/>
          <a:p>
            <a:fld id="{C6CF58C4-53EC-4DDF-9971-417C23C730AE}" type="datetimeFigureOut">
              <a:rPr lang="zh-CN" altLang="en-US" smtClean="0"/>
            </a:fld>
            <a:endParaRPr lang="zh-CN" altLang="en-US"/>
          </a:p>
        </p:txBody>
      </p:sp>
      <p:sp>
        <p:nvSpPr>
          <p:cNvPr id="5" name="页脚占位符 4"/>
          <p:cNvSpPr>
            <a:spLocks noGrp="1"/>
          </p:cNvSpPr>
          <p:nvPr>
            <p:ph type="ftr" sz="quarter" idx="11"/>
            <p:custDataLst>
              <p:tags r:id="rId23"/>
            </p:custDataLst>
          </p:nvPr>
        </p:nvSpPr>
        <p:spPr/>
        <p:txBody>
          <a:bodyPr/>
          <a:lstStyle/>
          <a:p>
            <a:endParaRPr lang="zh-CN" altLang="en-US"/>
          </a:p>
        </p:txBody>
      </p:sp>
      <p:sp>
        <p:nvSpPr>
          <p:cNvPr id="6" name="灯片编号占位符 5"/>
          <p:cNvSpPr>
            <a:spLocks noGrp="1"/>
          </p:cNvSpPr>
          <p:nvPr>
            <p:ph type="sldNum" sz="quarter" idx="12"/>
            <p:custDataLst>
              <p:tags r:id="rId24"/>
            </p:custDataLst>
          </p:nvPr>
        </p:nvSpPr>
        <p:spPr/>
        <p:txBody>
          <a:bodyPr/>
          <a:lstStyle/>
          <a:p>
            <a:fld id="{2EE426FD-1A94-47B1-AB1B-E4269A34D6A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p>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custDataLst>
              <p:tags r:id="rId5"/>
            </p:custDataLst>
          </p:nvPr>
        </p:nvSpPr>
        <p:spPr/>
        <p:txBody>
          <a:bodyPr/>
          <a:lstStyle/>
          <a:p>
            <a:fld id="{C6CF58C4-53EC-4DDF-9971-417C23C730A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2EE426FD-1A94-47B1-AB1B-E4269A34D6AF}"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custDataLst>
              <p:tags r:id="rId3"/>
            </p:custDataLst>
          </p:nvPr>
        </p:nvSpPr>
        <p:spPr>
          <a:xfrm>
            <a:off x="839788" y="186514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custDataLst>
              <p:tags r:id="rId4"/>
            </p:custDataLst>
          </p:nvPr>
        </p:nvSpPr>
        <p:spPr>
          <a:xfrm>
            <a:off x="839788" y="2855741"/>
            <a:ext cx="5157787" cy="333392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custDataLst>
              <p:tags r:id="rId5"/>
            </p:custDataLst>
          </p:nvPr>
        </p:nvSpPr>
        <p:spPr>
          <a:xfrm>
            <a:off x="6172200" y="186514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custDataLst>
              <p:tags r:id="rId6"/>
            </p:custDataLst>
          </p:nvPr>
        </p:nvSpPr>
        <p:spPr>
          <a:xfrm>
            <a:off x="6172200" y="2855741"/>
            <a:ext cx="5183188" cy="3333921"/>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7"/>
            </p:custDataLst>
          </p:nvPr>
        </p:nvSpPr>
        <p:spPr/>
        <p:txBody>
          <a:bodyPr/>
          <a:lstStyle/>
          <a:p>
            <a:fld id="{C6CF58C4-53EC-4DDF-9971-417C23C730A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2EE426FD-1A94-47B1-AB1B-E4269A34D6A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微软雅黑" panose="020B0503020204020204" charset="-122"/>
                <a:ea typeface="微软雅黑" panose="020B050302020402020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grpSp>
        <p:nvGrpSpPr>
          <p:cNvPr id="5" name="组合 4"/>
          <p:cNvGrpSpPr/>
          <p:nvPr>
            <p:custDataLst>
              <p:tags r:id="rId2"/>
            </p:custDataLst>
          </p:nvPr>
        </p:nvGrpSpPr>
        <p:grpSpPr>
          <a:xfrm>
            <a:off x="477932" y="381213"/>
            <a:ext cx="1210417" cy="1086975"/>
            <a:chOff x="3514741" y="2532542"/>
            <a:chExt cx="2211144" cy="1985645"/>
          </a:xfrm>
        </p:grpSpPr>
        <p:sp>
          <p:nvSpPr>
            <p:cNvPr id="6" name="任意多边形 2"/>
            <p:cNvSpPr/>
            <p:nvPr>
              <p:custDataLst>
                <p:tags r:id="rId3"/>
              </p:custDataLst>
            </p:nvPr>
          </p:nvSpPr>
          <p:spPr>
            <a:xfrm>
              <a:off x="3745221" y="2739516"/>
              <a:ext cx="1750185" cy="1571696"/>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i="1" dirty="0">
                <a:solidFill>
                  <a:schemeClr val="tx1"/>
                </a:solidFill>
                <a:latin typeface="Century Gothic" panose="020B0502020202020204" pitchFamily="34" charset="0"/>
              </a:endParaRPr>
            </a:p>
          </p:txBody>
        </p:sp>
        <p:sp>
          <p:nvSpPr>
            <p:cNvPr id="7" name="任意多边形 14"/>
            <p:cNvSpPr/>
            <p:nvPr>
              <p:custDataLst>
                <p:tags r:id="rId4"/>
              </p:custDataLst>
            </p:nvPr>
          </p:nvSpPr>
          <p:spPr>
            <a:xfrm>
              <a:off x="3514741" y="2532542"/>
              <a:ext cx="2211144" cy="198564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2" name="日期占位符 1"/>
          <p:cNvSpPr>
            <a:spLocks noGrp="1"/>
          </p:cNvSpPr>
          <p:nvPr>
            <p:ph type="dt" sz="half" idx="10"/>
            <p:custDataLst>
              <p:tags r:id="rId5"/>
            </p:custDataLst>
          </p:nvPr>
        </p:nvSpPr>
        <p:spPr/>
        <p:txBody>
          <a:bodyPr/>
          <a:lstStyle/>
          <a:p>
            <a:fld id="{C6CF58C4-53EC-4DDF-9971-417C23C730AE}" type="datetimeFigureOut">
              <a:rPr lang="zh-CN" altLang="en-US" smtClean="0"/>
            </a:fld>
            <a:endParaRPr lang="zh-CN" altLang="en-US"/>
          </a:p>
        </p:txBody>
      </p:sp>
      <p:sp>
        <p:nvSpPr>
          <p:cNvPr id="3" name="页脚占位符 2"/>
          <p:cNvSpPr>
            <a:spLocks noGrp="1"/>
          </p:cNvSpPr>
          <p:nvPr>
            <p:ph type="ftr" sz="quarter" idx="11"/>
            <p:custDataLst>
              <p:tags r:id="rId6"/>
            </p:custDataLst>
          </p:nvPr>
        </p:nvSpPr>
        <p:spPr/>
        <p:txBody>
          <a:bodyPr/>
          <a:lstStyle/>
          <a:p>
            <a:endParaRPr lang="zh-CN" altLang="en-US"/>
          </a:p>
        </p:txBody>
      </p:sp>
      <p:sp>
        <p:nvSpPr>
          <p:cNvPr id="4" name="灯片编号占位符 3"/>
          <p:cNvSpPr>
            <a:spLocks noGrp="1"/>
          </p:cNvSpPr>
          <p:nvPr>
            <p:ph type="sldNum" sz="quarter" idx="12"/>
            <p:custDataLst>
              <p:tags r:id="rId7"/>
            </p:custDataLst>
          </p:nvPr>
        </p:nvSpPr>
        <p:spPr/>
        <p:txBody>
          <a:bodyPr/>
          <a:lstStyle/>
          <a:p>
            <a:fld id="{2EE426FD-1A94-47B1-AB1B-E4269A34D6A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839787" y="457200"/>
            <a:ext cx="4165200" cy="1600200"/>
          </a:xfrm>
        </p:spPr>
        <p:txBody>
          <a:bodyPr anchor="t" anchorCtr="0">
            <a:normAutofit/>
          </a:bodyPr>
          <a:lstStyle>
            <a:lvl1pPr>
              <a:defRPr sz="3600"/>
            </a:lvl1pPr>
          </a:lstStyle>
          <a:p>
            <a:r>
              <a:rPr lang="zh-CN" altLang="en-US" dirty="0"/>
              <a:t>单击此处编辑母版标题样式</a:t>
            </a:r>
            <a:endParaRPr lang="zh-CN" altLang="en-US" dirty="0"/>
          </a:p>
        </p:txBody>
      </p:sp>
      <p:sp>
        <p:nvSpPr>
          <p:cNvPr id="3" name="图片占位符 2"/>
          <p:cNvSpPr>
            <a:spLocks noGrp="1" noChangeAspect="1"/>
          </p:cNvSpPr>
          <p:nvPr>
            <p:ph type="pic" idx="1"/>
            <p:custDataLst>
              <p:tags r:id="rId3"/>
            </p:custDataLst>
          </p:nvPr>
        </p:nvSpPr>
        <p:spPr>
          <a:xfrm>
            <a:off x="5184000" y="457200"/>
            <a:ext cx="6170400" cy="540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custDataLst>
              <p:tags r:id="rId4"/>
            </p:custDataLst>
          </p:nvPr>
        </p:nvSpPr>
        <p:spPr>
          <a:xfrm>
            <a:off x="839787" y="2057400"/>
            <a:ext cx="4165200" cy="3811588"/>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custDataLst>
              <p:tags r:id="rId5"/>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6"/>
            </p:custDataLst>
          </p:nvPr>
        </p:nvSpPr>
        <p:spPr/>
        <p:txBody>
          <a:bodyPr/>
          <a:lstStyle/>
          <a:p>
            <a:endParaRPr lang="zh-CN" altLang="en-US" dirty="0"/>
          </a:p>
        </p:txBody>
      </p:sp>
      <p:sp>
        <p:nvSpPr>
          <p:cNvPr id="7" name="灯片编号占位符 6"/>
          <p:cNvSpPr>
            <a:spLocks noGrp="1"/>
          </p:cNvSpPr>
          <p:nvPr>
            <p:ph type="sldNum" sz="quarter" idx="12"/>
            <p:custDataLst>
              <p:tags r:id="rId7"/>
            </p:custDataLst>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047766" y="365125"/>
            <a:ext cx="1306033" cy="5811838"/>
          </a:xfrm>
        </p:spPr>
        <p:txBody>
          <a:bodyPr vert="eaVert">
            <a:normAutofit/>
          </a:bodyPr>
          <a:lstStyle>
            <a:lvl1pPr>
              <a:defRPr sz="3600"/>
            </a:lvl1pPr>
          </a:lstStyle>
          <a:p>
            <a:r>
              <a:rPr lang="zh-CN" altLang="en-US"/>
              <a:t>单击此处编辑母版标题样式</a:t>
            </a:r>
            <a:endParaRPr lang="zh-CN" altLang="en-US"/>
          </a:p>
        </p:txBody>
      </p:sp>
      <p:sp>
        <p:nvSpPr>
          <p:cNvPr id="3" name="竖排文字占位符 2"/>
          <p:cNvSpPr>
            <a:spLocks noGrp="1"/>
          </p:cNvSpPr>
          <p:nvPr>
            <p:ph type="body" orient="vert" idx="1"/>
            <p:custDataLst>
              <p:tags r:id="rId3"/>
            </p:custDataLst>
          </p:nvPr>
        </p:nvSpPr>
        <p:spPr>
          <a:xfrm>
            <a:off x="838199" y="365125"/>
            <a:ext cx="9039447"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C6CF58C4-53EC-4DDF-9971-417C23C730A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2EE426FD-1A94-47B1-AB1B-E4269A34D6A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85.xml"/><Relationship Id="rId16" Type="http://schemas.openxmlformats.org/officeDocument/2006/relationships/tags" Target="../tags/tag84.xml"/><Relationship Id="rId15" Type="http://schemas.openxmlformats.org/officeDocument/2006/relationships/tags" Target="../tags/tag83.xml"/><Relationship Id="rId14" Type="http://schemas.openxmlformats.org/officeDocument/2006/relationships/tags" Target="../tags/tag82.xml"/><Relationship Id="rId13" Type="http://schemas.openxmlformats.org/officeDocument/2006/relationships/tags" Target="../tags/tag81.xml"/><Relationship Id="rId12" Type="http://schemas.openxmlformats.org/officeDocument/2006/relationships/tags" Target="../tags/tag8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C6CF58C4-53EC-4DDF-9971-417C23C730A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custDataLst>
              <p:tags r:id="rId16"/>
            </p:custDataLst>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2EE426FD-1A94-47B1-AB1B-E4269A34D6AF}" type="slidenum">
              <a:rPr lang="zh-CN" altLang="en-US" smtClean="0"/>
            </a:fld>
            <a:endParaRPr lang="zh-CN" altLang="en-US"/>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12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400" kern="1200">
          <a:solidFill>
            <a:schemeClr val="bg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9.jpeg"/><Relationship Id="rId6" Type="http://schemas.openxmlformats.org/officeDocument/2006/relationships/tags" Target="../tags/tag149.xml"/><Relationship Id="rId5" Type="http://schemas.openxmlformats.org/officeDocument/2006/relationships/tags" Target="../tags/tag148.xml"/><Relationship Id="rId4" Type="http://schemas.openxmlformats.org/officeDocument/2006/relationships/tags" Target="../tags/tag147.xml"/><Relationship Id="rId3" Type="http://schemas.openxmlformats.org/officeDocument/2006/relationships/tags" Target="../tags/tag146.xml"/><Relationship Id="rId2" Type="http://schemas.openxmlformats.org/officeDocument/2006/relationships/tags" Target="../tags/tag145.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54.xml"/><Relationship Id="rId6" Type="http://schemas.openxmlformats.org/officeDocument/2006/relationships/image" Target="../media/image10.png"/><Relationship Id="rId5" Type="http://schemas.openxmlformats.org/officeDocument/2006/relationships/tags" Target="../tags/tag153.xml"/><Relationship Id="rId4" Type="http://schemas.openxmlformats.org/officeDocument/2006/relationships/tags" Target="../tags/tag152.xml"/><Relationship Id="rId3" Type="http://schemas.openxmlformats.org/officeDocument/2006/relationships/tags" Target="../tags/tag151.xml"/><Relationship Id="rId2" Type="http://schemas.openxmlformats.org/officeDocument/2006/relationships/tags" Target="../tags/tag150.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59.xml"/><Relationship Id="rId6" Type="http://schemas.openxmlformats.org/officeDocument/2006/relationships/image" Target="../media/image11.png"/><Relationship Id="rId5" Type="http://schemas.openxmlformats.org/officeDocument/2006/relationships/tags" Target="../tags/tag158.xml"/><Relationship Id="rId4" Type="http://schemas.openxmlformats.org/officeDocument/2006/relationships/tags" Target="../tags/tag157.xml"/><Relationship Id="rId3" Type="http://schemas.openxmlformats.org/officeDocument/2006/relationships/tags" Target="../tags/tag156.xml"/><Relationship Id="rId2" Type="http://schemas.openxmlformats.org/officeDocument/2006/relationships/tags" Target="../tags/tag155.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3" Type="http://schemas.openxmlformats.org/officeDocument/2006/relationships/tags" Target="../tags/tag87.xml"/><Relationship Id="rId24" Type="http://schemas.openxmlformats.org/officeDocument/2006/relationships/slideLayout" Target="../slideLayouts/slideLayout7.xml"/><Relationship Id="rId23" Type="http://schemas.openxmlformats.org/officeDocument/2006/relationships/tags" Target="../tags/tag107.xml"/><Relationship Id="rId22" Type="http://schemas.openxmlformats.org/officeDocument/2006/relationships/tags" Target="../tags/tag106.xml"/><Relationship Id="rId21" Type="http://schemas.openxmlformats.org/officeDocument/2006/relationships/tags" Target="../tags/tag105.xml"/><Relationship Id="rId20" Type="http://schemas.openxmlformats.org/officeDocument/2006/relationships/tags" Target="../tags/tag104.xml"/><Relationship Id="rId2" Type="http://schemas.openxmlformats.org/officeDocument/2006/relationships/tags" Target="../tags/tag86.xml"/><Relationship Id="rId19" Type="http://schemas.openxmlformats.org/officeDocument/2006/relationships/tags" Target="../tags/tag103.xml"/><Relationship Id="rId18" Type="http://schemas.openxmlformats.org/officeDocument/2006/relationships/tags" Target="../tags/tag102.xml"/><Relationship Id="rId17" Type="http://schemas.openxmlformats.org/officeDocument/2006/relationships/tags" Target="../tags/tag101.xml"/><Relationship Id="rId16" Type="http://schemas.openxmlformats.org/officeDocument/2006/relationships/tags" Target="../tags/tag100.xml"/><Relationship Id="rId15" Type="http://schemas.openxmlformats.org/officeDocument/2006/relationships/tags" Target="../tags/tag99.xml"/><Relationship Id="rId14" Type="http://schemas.openxmlformats.org/officeDocument/2006/relationships/tags" Target="../tags/tag98.xml"/><Relationship Id="rId13" Type="http://schemas.openxmlformats.org/officeDocument/2006/relationships/tags" Target="../tags/tag97.xml"/><Relationship Id="rId12" Type="http://schemas.openxmlformats.org/officeDocument/2006/relationships/tags" Target="../tags/tag96.xml"/><Relationship Id="rId11" Type="http://schemas.openxmlformats.org/officeDocument/2006/relationships/tags" Target="../tags/tag95.xml"/><Relationship Id="rId10" Type="http://schemas.openxmlformats.org/officeDocument/2006/relationships/tags" Target="../tags/tag94.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12.xml"/><Relationship Id="rId6" Type="http://schemas.openxmlformats.org/officeDocument/2006/relationships/image" Target="../media/image2.jpeg"/><Relationship Id="rId5" Type="http://schemas.openxmlformats.org/officeDocument/2006/relationships/tags" Target="../tags/tag111.xml"/><Relationship Id="rId4" Type="http://schemas.openxmlformats.org/officeDocument/2006/relationships/tags" Target="../tags/tag110.xml"/><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17.xml"/><Relationship Id="rId6" Type="http://schemas.openxmlformats.org/officeDocument/2006/relationships/image" Target="../media/image3.jpeg"/><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9" Type="http://schemas.openxmlformats.org/officeDocument/2006/relationships/tags" Target="../tags/tag123.xml"/><Relationship Id="rId8" Type="http://schemas.openxmlformats.org/officeDocument/2006/relationships/tags" Target="../tags/tag122.xml"/><Relationship Id="rId7" Type="http://schemas.openxmlformats.org/officeDocument/2006/relationships/image" Target="../media/image5.jpeg"/><Relationship Id="rId6" Type="http://schemas.openxmlformats.org/officeDocument/2006/relationships/image" Target="../media/image4.jpeg"/><Relationship Id="rId5" Type="http://schemas.openxmlformats.org/officeDocument/2006/relationships/tags" Target="../tags/tag121.xml"/><Relationship Id="rId4" Type="http://schemas.openxmlformats.org/officeDocument/2006/relationships/tags" Target="../tags/tag120.xml"/><Relationship Id="rId3" Type="http://schemas.openxmlformats.org/officeDocument/2006/relationships/tags" Target="../tags/tag119.xml"/><Relationship Id="rId2" Type="http://schemas.openxmlformats.org/officeDocument/2006/relationships/tags" Target="../tags/tag118.xml"/><Relationship Id="rId11" Type="http://schemas.openxmlformats.org/officeDocument/2006/relationships/slideLayout" Target="../slideLayouts/slideLayout7.xml"/><Relationship Id="rId10" Type="http://schemas.openxmlformats.org/officeDocument/2006/relationships/tags" Target="../tags/tag124.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29.xml"/><Relationship Id="rId6" Type="http://schemas.openxmlformats.org/officeDocument/2006/relationships/image" Target="../media/image6.GIF"/><Relationship Id="rId5" Type="http://schemas.openxmlformats.org/officeDocument/2006/relationships/tags" Target="../tags/tag128.xml"/><Relationship Id="rId4" Type="http://schemas.openxmlformats.org/officeDocument/2006/relationships/tags" Target="../tags/tag127.xml"/><Relationship Id="rId3" Type="http://schemas.openxmlformats.org/officeDocument/2006/relationships/tags" Target="../tags/tag126.xml"/><Relationship Id="rId2" Type="http://schemas.openxmlformats.org/officeDocument/2006/relationships/tags" Target="../tags/tag125.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7.jpeg"/><Relationship Id="rId6" Type="http://schemas.openxmlformats.org/officeDocument/2006/relationships/tags" Target="../tags/tag134.xml"/><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8.GIF"/><Relationship Id="rId6" Type="http://schemas.openxmlformats.org/officeDocument/2006/relationships/tags" Target="../tags/tag139.xml"/><Relationship Id="rId5" Type="http://schemas.openxmlformats.org/officeDocument/2006/relationships/tags" Target="../tags/tag138.xml"/><Relationship Id="rId4" Type="http://schemas.openxmlformats.org/officeDocument/2006/relationships/tags" Target="../tags/tag137.xml"/><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tags" Target="../tags/tag144.xml"/><Relationship Id="rId6" Type="http://schemas.openxmlformats.org/officeDocument/2006/relationships/image" Target="../media/image2.jpeg"/><Relationship Id="rId5" Type="http://schemas.openxmlformats.org/officeDocument/2006/relationships/tags" Target="../tags/tag143.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标题 3"/>
          <p:cNvSpPr>
            <a:spLocks noGrp="1"/>
          </p:cNvSpPr>
          <p:nvPr>
            <p:ph type="ctrTitle"/>
          </p:nvPr>
        </p:nvSpPr>
        <p:spPr/>
        <p:txBody>
          <a:bodyPr/>
          <a:p>
            <a:r>
              <a:rPr lang="zh-CN" altLang="en-US" i="0"/>
              <a:t>星系与飞船模拟引擎</a:t>
            </a:r>
            <a:endParaRPr lang="zh-CN" altLang="en-US" i="0"/>
          </a:p>
        </p:txBody>
      </p:sp>
      <p:sp>
        <p:nvSpPr>
          <p:cNvPr id="5" name="副标题 4"/>
          <p:cNvSpPr>
            <a:spLocks noGrp="1"/>
          </p:cNvSpPr>
          <p:nvPr>
            <p:ph type="subTitle" idx="1"/>
          </p:nvPr>
        </p:nvSpPr>
        <p:spPr/>
        <p:txBody>
          <a:bodyPr/>
          <a:p>
            <a:r>
              <a:rPr lang="zh-CN" altLang="en-US"/>
              <a:t>开题报告</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4" name="文本框 13"/>
          <p:cNvSpPr txBox="1"/>
          <p:nvPr>
            <p:custDataLst>
              <p:tags r:id="rId3"/>
            </p:custDataLst>
          </p:nvPr>
        </p:nvSpPr>
        <p:spPr>
          <a:xfrm>
            <a:off x="1868805" y="660400"/>
            <a:ext cx="6069330" cy="523240"/>
          </a:xfrm>
          <a:prstGeom prst="rect">
            <a:avLst/>
          </a:prstGeom>
          <a:noFill/>
        </p:spPr>
        <p:txBody>
          <a:bodyPr wrap="square" rtlCol="0">
            <a:normAutofit/>
          </a:bodyPr>
          <a:p>
            <a:pPr algn="l"/>
            <a:r>
              <a:rPr lang="zh-CN" altLang="en-US" sz="2800">
                <a:solidFill>
                  <a:schemeClr val="bg1"/>
                </a:solidFill>
              </a:rPr>
              <a:t>飞船模拟</a:t>
            </a:r>
            <a:r>
              <a:rPr lang="en-US" altLang="zh-CN" sz="2800">
                <a:solidFill>
                  <a:schemeClr val="bg1"/>
                </a:solidFill>
              </a:rPr>
              <a:t>——</a:t>
            </a:r>
            <a:r>
              <a:rPr lang="zh-CN" altLang="en-US" sz="2800">
                <a:solidFill>
                  <a:schemeClr val="bg1"/>
                </a:solidFill>
              </a:rPr>
              <a:t>发射</a:t>
            </a:r>
            <a:r>
              <a:rPr lang="zh-CN" altLang="en-US" sz="2800">
                <a:solidFill>
                  <a:schemeClr val="bg1"/>
                </a:solidFill>
              </a:rPr>
              <a:t>模拟</a:t>
            </a:r>
            <a:endParaRPr lang="zh-CN" altLang="en-US" sz="2800">
              <a:solidFill>
                <a:schemeClr val="bg1"/>
              </a:solidFill>
            </a:endParaRPr>
          </a:p>
        </p:txBody>
      </p:sp>
      <p:sp>
        <p:nvSpPr>
          <p:cNvPr id="6" name="任意多边形 2"/>
          <p:cNvSpPr/>
          <p:nvPr>
            <p:custDataLst>
              <p:tags r:id="rId4"/>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a:t>
            </a:r>
            <a:r>
              <a:rPr lang="en-US" sz="4000" i="1" dirty="0">
                <a:solidFill>
                  <a:schemeClr val="tx1"/>
                </a:solidFill>
              </a:rPr>
              <a:t>2</a:t>
            </a:r>
            <a:endParaRPr lang="en-US" sz="4000" i="1" dirty="0">
              <a:solidFill>
                <a:schemeClr val="tx1"/>
              </a:solidFill>
            </a:endParaRPr>
          </a:p>
        </p:txBody>
      </p:sp>
      <p:sp>
        <p:nvSpPr>
          <p:cNvPr id="16" name="任意多边形 14"/>
          <p:cNvSpPr/>
          <p:nvPr>
            <p:custDataLst>
              <p:tags r:id="rId5"/>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sp>
        <p:nvSpPr>
          <p:cNvPr id="8" name="文本框 7"/>
          <p:cNvSpPr txBox="1"/>
          <p:nvPr>
            <p:custDataLst>
              <p:tags r:id="rId6"/>
            </p:custDataLst>
          </p:nvPr>
        </p:nvSpPr>
        <p:spPr>
          <a:xfrm>
            <a:off x="488950" y="1836420"/>
            <a:ext cx="3358515" cy="3185160"/>
          </a:xfrm>
          <a:prstGeom prst="rect">
            <a:avLst/>
          </a:prstGeom>
          <a:noFill/>
        </p:spPr>
        <p:txBody>
          <a:bodyPr wrap="square" rtlCol="0">
            <a:normAutofit/>
          </a:bodyPr>
          <a:p>
            <a:pPr algn="l"/>
            <a:r>
              <a:rPr lang="zh-CN" altLang="en-US" sz="2800">
                <a:solidFill>
                  <a:schemeClr val="bg1"/>
                </a:solidFill>
              </a:rPr>
              <a:t>最优发射方案包括：</a:t>
            </a:r>
            <a:endParaRPr lang="zh-CN" altLang="en-US" sz="2800">
              <a:solidFill>
                <a:schemeClr val="bg1"/>
              </a:solidFill>
            </a:endParaRPr>
          </a:p>
          <a:p>
            <a:pPr algn="l"/>
            <a:r>
              <a:rPr lang="zh-CN" altLang="en-US" sz="2800">
                <a:solidFill>
                  <a:schemeClr val="bg1"/>
                </a:solidFill>
              </a:rPr>
              <a:t>发射角度</a:t>
            </a:r>
            <a:endParaRPr lang="zh-CN" altLang="en-US" sz="2800">
              <a:solidFill>
                <a:schemeClr val="bg1"/>
              </a:solidFill>
            </a:endParaRPr>
          </a:p>
          <a:p>
            <a:pPr algn="l"/>
            <a:r>
              <a:rPr lang="zh-CN" altLang="en-US" sz="2800">
                <a:solidFill>
                  <a:schemeClr val="bg1"/>
                </a:solidFill>
              </a:rPr>
              <a:t>发射初速度</a:t>
            </a:r>
            <a:endParaRPr lang="zh-CN" altLang="en-US" sz="2800">
              <a:solidFill>
                <a:schemeClr val="bg1"/>
              </a:solidFill>
            </a:endParaRPr>
          </a:p>
          <a:p>
            <a:pPr algn="l"/>
            <a:r>
              <a:rPr lang="zh-CN" altLang="en-US" sz="2800">
                <a:solidFill>
                  <a:schemeClr val="bg1"/>
                </a:solidFill>
              </a:rPr>
              <a:t>发射加速度</a:t>
            </a:r>
            <a:endParaRPr lang="zh-CN" altLang="en-US" sz="2800">
              <a:solidFill>
                <a:schemeClr val="bg1"/>
              </a:solidFill>
            </a:endParaRPr>
          </a:p>
          <a:p>
            <a:pPr algn="l"/>
            <a:r>
              <a:rPr lang="zh-CN" altLang="en-US" sz="2800">
                <a:solidFill>
                  <a:schemeClr val="bg1"/>
                </a:solidFill>
              </a:rPr>
              <a:t>变轨时间等</a:t>
            </a:r>
            <a:endParaRPr lang="zh-CN" altLang="en-US" sz="2800">
              <a:solidFill>
                <a:schemeClr val="bg1"/>
              </a:solidFill>
            </a:endParaRPr>
          </a:p>
        </p:txBody>
      </p:sp>
      <p:pic>
        <p:nvPicPr>
          <p:cNvPr id="3" name="图片 2" descr="E7OQJA)2P80V$ZEK$57_@KJ"/>
          <p:cNvPicPr>
            <a:picLocks noChangeAspect="1"/>
          </p:cNvPicPr>
          <p:nvPr/>
        </p:nvPicPr>
        <p:blipFill>
          <a:blip r:embed="rId7"/>
          <a:stretch>
            <a:fillRect/>
          </a:stretch>
        </p:blipFill>
        <p:spPr>
          <a:xfrm>
            <a:off x="3847465" y="1836420"/>
            <a:ext cx="7748905" cy="474853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4" name="文本框 13"/>
          <p:cNvSpPr txBox="1"/>
          <p:nvPr>
            <p:custDataLst>
              <p:tags r:id="rId3"/>
            </p:custDataLst>
          </p:nvPr>
        </p:nvSpPr>
        <p:spPr>
          <a:xfrm>
            <a:off x="1868805" y="660400"/>
            <a:ext cx="5170170" cy="523240"/>
          </a:xfrm>
          <a:prstGeom prst="rect">
            <a:avLst/>
          </a:prstGeom>
          <a:noFill/>
        </p:spPr>
        <p:txBody>
          <a:bodyPr wrap="square" rtlCol="0">
            <a:normAutofit/>
          </a:bodyPr>
          <a:p>
            <a:pPr algn="l"/>
            <a:r>
              <a:rPr lang="zh-CN" altLang="en-US" sz="2800">
                <a:solidFill>
                  <a:schemeClr val="bg1"/>
                </a:solidFill>
              </a:rPr>
              <a:t>飞船模拟</a:t>
            </a:r>
            <a:r>
              <a:rPr lang="en-US" altLang="zh-CN" sz="2800">
                <a:solidFill>
                  <a:schemeClr val="bg1"/>
                </a:solidFill>
              </a:rPr>
              <a:t>——</a:t>
            </a:r>
            <a:r>
              <a:rPr lang="zh-CN" altLang="en-US" sz="2800">
                <a:solidFill>
                  <a:schemeClr val="bg1"/>
                </a:solidFill>
              </a:rPr>
              <a:t>太阳能飞船</a:t>
            </a:r>
            <a:r>
              <a:rPr lang="zh-CN" altLang="en-US" sz="2800">
                <a:solidFill>
                  <a:schemeClr val="bg1"/>
                </a:solidFill>
              </a:rPr>
              <a:t>模拟</a:t>
            </a:r>
            <a:endParaRPr lang="zh-CN" altLang="en-US" sz="2800">
              <a:solidFill>
                <a:schemeClr val="bg1"/>
              </a:solidFill>
            </a:endParaRPr>
          </a:p>
        </p:txBody>
      </p:sp>
      <p:sp>
        <p:nvSpPr>
          <p:cNvPr id="6" name="任意多边形 2"/>
          <p:cNvSpPr/>
          <p:nvPr>
            <p:custDataLst>
              <p:tags r:id="rId4"/>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a:t>
            </a:r>
            <a:r>
              <a:rPr lang="en-US" sz="4000" i="1" dirty="0">
                <a:solidFill>
                  <a:schemeClr val="tx1"/>
                </a:solidFill>
              </a:rPr>
              <a:t>2</a:t>
            </a:r>
            <a:endParaRPr lang="en-US" sz="4000" i="1" dirty="0">
              <a:solidFill>
                <a:schemeClr val="tx1"/>
              </a:solidFill>
            </a:endParaRPr>
          </a:p>
        </p:txBody>
      </p:sp>
      <p:sp>
        <p:nvSpPr>
          <p:cNvPr id="16" name="任意多边形 14"/>
          <p:cNvSpPr/>
          <p:nvPr>
            <p:custDataLst>
              <p:tags r:id="rId5"/>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pic>
        <p:nvPicPr>
          <p:cNvPr id="2" name="图片 1" descr="IAG)~8_QBACXS2]0$L)3WKY"/>
          <p:cNvPicPr>
            <a:picLocks noChangeAspect="1"/>
          </p:cNvPicPr>
          <p:nvPr/>
        </p:nvPicPr>
        <p:blipFill>
          <a:blip r:embed="rId6"/>
          <a:stretch>
            <a:fillRect/>
          </a:stretch>
        </p:blipFill>
        <p:spPr>
          <a:xfrm>
            <a:off x="4213225" y="1783715"/>
            <a:ext cx="7432040" cy="4200525"/>
          </a:xfrm>
          <a:prstGeom prst="rect">
            <a:avLst/>
          </a:prstGeom>
        </p:spPr>
      </p:pic>
      <p:sp>
        <p:nvSpPr>
          <p:cNvPr id="8" name="文本框 7"/>
          <p:cNvSpPr txBox="1"/>
          <p:nvPr>
            <p:custDataLst>
              <p:tags r:id="rId7"/>
            </p:custDataLst>
          </p:nvPr>
        </p:nvSpPr>
        <p:spPr>
          <a:xfrm>
            <a:off x="488950" y="1836420"/>
            <a:ext cx="3358515" cy="3185160"/>
          </a:xfrm>
          <a:prstGeom prst="rect">
            <a:avLst/>
          </a:prstGeom>
          <a:noFill/>
        </p:spPr>
        <p:txBody>
          <a:bodyPr wrap="square" rtlCol="0">
            <a:normAutofit/>
          </a:bodyPr>
          <a:p>
            <a:pPr algn="l"/>
            <a:r>
              <a:rPr lang="zh-CN" altLang="en-US" sz="2800">
                <a:solidFill>
                  <a:schemeClr val="bg1"/>
                </a:solidFill>
              </a:rPr>
              <a:t>飞行</a:t>
            </a:r>
            <a:r>
              <a:rPr lang="zh-CN" altLang="en-US" sz="2800">
                <a:solidFill>
                  <a:schemeClr val="bg1"/>
                </a:solidFill>
              </a:rPr>
              <a:t>方案包括：</a:t>
            </a:r>
            <a:endParaRPr lang="zh-CN" altLang="en-US" sz="2800">
              <a:solidFill>
                <a:schemeClr val="bg1"/>
              </a:solidFill>
            </a:endParaRPr>
          </a:p>
          <a:p>
            <a:pPr algn="l"/>
            <a:r>
              <a:rPr lang="zh-CN" altLang="en-US" sz="2800">
                <a:solidFill>
                  <a:schemeClr val="bg1"/>
                </a:solidFill>
              </a:rPr>
              <a:t>飞行轨道</a:t>
            </a:r>
            <a:endParaRPr lang="zh-CN" altLang="en-US" sz="2800">
              <a:solidFill>
                <a:schemeClr val="bg1"/>
              </a:solidFill>
            </a:endParaRPr>
          </a:p>
          <a:p>
            <a:pPr algn="l"/>
            <a:r>
              <a:rPr lang="zh-CN" altLang="en-US" sz="2800">
                <a:solidFill>
                  <a:schemeClr val="bg1"/>
                </a:solidFill>
              </a:rPr>
              <a:t>接收能量变化</a:t>
            </a:r>
            <a:endParaRPr lang="zh-CN" altLang="en-US" sz="2800">
              <a:solidFill>
                <a:schemeClr val="bg1"/>
              </a:solidFill>
            </a:endParaRPr>
          </a:p>
          <a:p>
            <a:pPr algn="l"/>
            <a:r>
              <a:rPr lang="zh-CN" altLang="en-US" sz="2800">
                <a:solidFill>
                  <a:schemeClr val="bg1"/>
                </a:solidFill>
              </a:rPr>
              <a:t>变轨能量消耗</a:t>
            </a:r>
            <a:endParaRPr lang="zh-CN" altLang="en-US" sz="2800">
              <a:solidFill>
                <a:schemeClr val="bg1"/>
              </a:solidFill>
            </a:endParaRPr>
          </a:p>
          <a:p>
            <a:pPr algn="l"/>
            <a:r>
              <a:rPr lang="zh-CN" altLang="en-US" sz="2800">
                <a:solidFill>
                  <a:schemeClr val="bg1"/>
                </a:solidFill>
              </a:rPr>
              <a:t>与行星恒星之间的引力交互</a:t>
            </a:r>
            <a:endParaRPr lang="zh-CN" altLang="en-US" sz="280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4" name="文本框 13"/>
          <p:cNvSpPr txBox="1"/>
          <p:nvPr>
            <p:custDataLst>
              <p:tags r:id="rId3"/>
            </p:custDataLst>
          </p:nvPr>
        </p:nvSpPr>
        <p:spPr>
          <a:xfrm>
            <a:off x="1868805" y="660400"/>
            <a:ext cx="5170170" cy="523240"/>
          </a:xfrm>
          <a:prstGeom prst="rect">
            <a:avLst/>
          </a:prstGeom>
          <a:noFill/>
        </p:spPr>
        <p:txBody>
          <a:bodyPr wrap="square" rtlCol="0">
            <a:normAutofit/>
          </a:bodyPr>
          <a:p>
            <a:pPr algn="l"/>
            <a:r>
              <a:rPr lang="zh-CN" altLang="en-US" sz="2800">
                <a:solidFill>
                  <a:schemeClr val="bg1"/>
                </a:solidFill>
              </a:rPr>
              <a:t>飞船模拟</a:t>
            </a:r>
            <a:r>
              <a:rPr lang="en-US" altLang="zh-CN" sz="2800">
                <a:solidFill>
                  <a:schemeClr val="bg1"/>
                </a:solidFill>
              </a:rPr>
              <a:t>——</a:t>
            </a:r>
            <a:r>
              <a:rPr lang="zh-CN" altLang="en-US" sz="2800">
                <a:solidFill>
                  <a:schemeClr val="bg1"/>
                </a:solidFill>
              </a:rPr>
              <a:t>引力弹弓</a:t>
            </a:r>
            <a:endParaRPr lang="zh-CN" altLang="en-US" sz="2800">
              <a:solidFill>
                <a:schemeClr val="bg1"/>
              </a:solidFill>
            </a:endParaRPr>
          </a:p>
        </p:txBody>
      </p:sp>
      <p:sp>
        <p:nvSpPr>
          <p:cNvPr id="6" name="任意多边形 2"/>
          <p:cNvSpPr/>
          <p:nvPr>
            <p:custDataLst>
              <p:tags r:id="rId4"/>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a:t>
            </a:r>
            <a:r>
              <a:rPr lang="en-US" sz="4000" i="1" dirty="0">
                <a:solidFill>
                  <a:schemeClr val="tx1"/>
                </a:solidFill>
              </a:rPr>
              <a:t>2</a:t>
            </a:r>
            <a:endParaRPr lang="en-US" sz="4000" i="1" dirty="0">
              <a:solidFill>
                <a:schemeClr val="tx1"/>
              </a:solidFill>
            </a:endParaRPr>
          </a:p>
        </p:txBody>
      </p:sp>
      <p:sp>
        <p:nvSpPr>
          <p:cNvPr id="16" name="任意多边形 14"/>
          <p:cNvSpPr/>
          <p:nvPr>
            <p:custDataLst>
              <p:tags r:id="rId5"/>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pic>
        <p:nvPicPr>
          <p:cNvPr id="3" name="图片 2"/>
          <p:cNvPicPr>
            <a:picLocks noChangeAspect="1"/>
          </p:cNvPicPr>
          <p:nvPr/>
        </p:nvPicPr>
        <p:blipFill>
          <a:blip r:embed="rId6"/>
          <a:stretch>
            <a:fillRect/>
          </a:stretch>
        </p:blipFill>
        <p:spPr>
          <a:xfrm>
            <a:off x="7038975" y="1737360"/>
            <a:ext cx="4628515" cy="4598670"/>
          </a:xfrm>
          <a:prstGeom prst="rect">
            <a:avLst/>
          </a:prstGeom>
        </p:spPr>
      </p:pic>
      <p:sp>
        <p:nvSpPr>
          <p:cNvPr id="4" name="文本框 3"/>
          <p:cNvSpPr txBox="1"/>
          <p:nvPr>
            <p:custDataLst>
              <p:tags r:id="rId7"/>
            </p:custDataLst>
          </p:nvPr>
        </p:nvSpPr>
        <p:spPr>
          <a:xfrm>
            <a:off x="488950" y="1836420"/>
            <a:ext cx="6237605" cy="4006850"/>
          </a:xfrm>
          <a:prstGeom prst="rect">
            <a:avLst/>
          </a:prstGeom>
          <a:solidFill>
            <a:schemeClr val="tx1">
              <a:alpha val="74000"/>
            </a:schemeClr>
          </a:solidFill>
        </p:spPr>
        <p:txBody>
          <a:bodyPr wrap="square" rtlCol="0">
            <a:normAutofit fontScale="90000"/>
          </a:bodyPr>
          <a:p>
            <a:pPr algn="l" fontAlgn="auto">
              <a:lnSpc>
                <a:spcPct val="150000"/>
              </a:lnSpc>
            </a:pPr>
            <a:r>
              <a:rPr lang="en-US" altLang="zh-CN" sz="2400">
                <a:solidFill>
                  <a:schemeClr val="bg1"/>
                </a:solidFill>
                <a:latin typeface="宋体" panose="02010600030101010101" pitchFamily="2" charset="-122"/>
                <a:ea typeface="宋体" panose="02010600030101010101" pitchFamily="2" charset="-122"/>
                <a:cs typeface="宋体" panose="02010600030101010101" pitchFamily="2" charset="-122"/>
              </a:rPr>
              <a:t>	</a:t>
            </a:r>
            <a:r>
              <a:rPr lang="zh-CN" altLang="en-US" sz="2400" spc="100">
                <a:solidFill>
                  <a:schemeClr val="bg1"/>
                </a:solidFill>
                <a:uFillTx/>
                <a:latin typeface="宋体" panose="02010600030101010101" pitchFamily="2" charset="-122"/>
                <a:ea typeface="宋体" panose="02010600030101010101" pitchFamily="2" charset="-122"/>
                <a:cs typeface="宋体" panose="02010600030101010101" pitchFamily="2" charset="-122"/>
              </a:rPr>
              <a:t>行星的引力助推作用能够改变飞行器相对于太阳的速度，但由于必须遵守能量守恒定律，所以它和行星间的相对速度并没有改变。在飞行器第一次从远距离接近行星时，产生的运动效果就像该飞行器被行星反弹开了。科学家们称这种情况为弹性碰撞，不过两者之间并没有发生实体接触。</a:t>
            </a:r>
            <a:endParaRPr lang="zh-CN" altLang="en-US" sz="2400" spc="100">
              <a:solidFill>
                <a:schemeClr val="bg1"/>
              </a:solidFill>
              <a:uFillTx/>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1" name="任意多边形 2"/>
          <p:cNvSpPr/>
          <p:nvPr>
            <p:custDataLst>
              <p:tags r:id="rId2"/>
            </p:custDataLst>
          </p:nvPr>
        </p:nvSpPr>
        <p:spPr>
          <a:xfrm>
            <a:off x="5103495" y="1037590"/>
            <a:ext cx="1984375" cy="178244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9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solidFill>
                <a:schemeClr val="accent2"/>
              </a:solidFill>
              <a:latin typeface="+mj-ea"/>
              <a:ea typeface="+mj-ea"/>
            </a:endParaRPr>
          </a:p>
        </p:txBody>
      </p:sp>
      <p:sp>
        <p:nvSpPr>
          <p:cNvPr id="12" name="任意多边形 14"/>
          <p:cNvSpPr/>
          <p:nvPr>
            <p:custDataLst>
              <p:tags r:id="rId3"/>
            </p:custDataLst>
          </p:nvPr>
        </p:nvSpPr>
        <p:spPr>
          <a:xfrm>
            <a:off x="4842510" y="803275"/>
            <a:ext cx="2507615" cy="225171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15FFFF"/>
              </a:solidFill>
            </a:endParaRPr>
          </a:p>
        </p:txBody>
      </p:sp>
      <p:sp>
        <p:nvSpPr>
          <p:cNvPr id="13" name="文本框 12"/>
          <p:cNvSpPr txBox="1"/>
          <p:nvPr>
            <p:custDataLst>
              <p:tags r:id="rId4"/>
            </p:custDataLst>
          </p:nvPr>
        </p:nvSpPr>
        <p:spPr>
          <a:xfrm>
            <a:off x="5284382" y="1424763"/>
            <a:ext cx="1623234" cy="919751"/>
          </a:xfrm>
          <a:prstGeom prst="rect">
            <a:avLst/>
          </a:prstGeom>
          <a:noFill/>
        </p:spPr>
        <p:txBody>
          <a:bodyPr wrap="square" rtlCol="0" anchor="ctr" anchorCtr="0">
            <a:normAutofit/>
          </a:bodyPr>
          <a:p>
            <a:pPr algn="dist"/>
            <a:r>
              <a:rPr lang="zh-CN" altLang="en-US" sz="4400" b="1">
                <a:latin typeface="+mj-lt"/>
                <a:ea typeface="+mj-ea"/>
                <a:cs typeface="+mj-cs"/>
              </a:rPr>
              <a:t>目录</a:t>
            </a:r>
            <a:endParaRPr lang="zh-CN" altLang="en-US" sz="4400" b="1">
              <a:latin typeface="+mj-lt"/>
              <a:ea typeface="+mj-ea"/>
              <a:cs typeface="+mj-cs"/>
            </a:endParaRPr>
          </a:p>
        </p:txBody>
      </p:sp>
      <p:sp>
        <p:nvSpPr>
          <p:cNvPr id="14" name="文本框 13"/>
          <p:cNvSpPr txBox="1"/>
          <p:nvPr>
            <p:custDataLst>
              <p:tags r:id="rId5"/>
            </p:custDataLst>
          </p:nvPr>
        </p:nvSpPr>
        <p:spPr>
          <a:xfrm>
            <a:off x="5600314" y="3847357"/>
            <a:ext cx="2349678" cy="523220"/>
          </a:xfrm>
          <a:prstGeom prst="rect">
            <a:avLst/>
          </a:prstGeom>
          <a:noFill/>
        </p:spPr>
        <p:txBody>
          <a:bodyPr wrap="square" rtlCol="0">
            <a:normAutofit/>
          </a:bodyPr>
          <a:p>
            <a:pPr algn="dist"/>
            <a:r>
              <a:rPr lang="zh-CN" altLang="en-US" sz="2800" i="1">
                <a:solidFill>
                  <a:schemeClr val="bg1"/>
                </a:solidFill>
              </a:rPr>
              <a:t>星系模拟</a:t>
            </a:r>
            <a:endParaRPr lang="zh-CN" altLang="en-US" sz="2800" i="1">
              <a:solidFill>
                <a:schemeClr val="bg1"/>
              </a:solidFill>
            </a:endParaRPr>
          </a:p>
        </p:txBody>
      </p:sp>
      <p:sp>
        <p:nvSpPr>
          <p:cNvPr id="15" name="任意多边形 2"/>
          <p:cNvSpPr/>
          <p:nvPr>
            <p:custDataLst>
              <p:tags r:id="rId6"/>
            </p:custDataLst>
          </p:nvPr>
        </p:nvSpPr>
        <p:spPr>
          <a:xfrm>
            <a:off x="4335780" y="3678555"/>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6" name="任意多边形 14"/>
          <p:cNvSpPr/>
          <p:nvPr>
            <p:custDataLst>
              <p:tags r:id="rId7"/>
            </p:custDataLst>
          </p:nvPr>
        </p:nvSpPr>
        <p:spPr>
          <a:xfrm>
            <a:off x="4220210" y="3565525"/>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sp>
        <p:nvSpPr>
          <p:cNvPr id="17" name="椭圆 16"/>
          <p:cNvSpPr/>
          <p:nvPr>
            <p:custDataLst>
              <p:tags r:id="rId8"/>
            </p:custDataLst>
          </p:nvPr>
        </p:nvSpPr>
        <p:spPr>
          <a:xfrm>
            <a:off x="7971790" y="1776730"/>
            <a:ext cx="348615" cy="348615"/>
          </a:xfrm>
          <a:prstGeom prst="ellipse">
            <a:avLst/>
          </a:prstGeom>
          <a:gradFill>
            <a:gsLst>
              <a:gs pos="0">
                <a:schemeClr val="accent1">
                  <a:lumMod val="9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8" name="椭圆 17"/>
          <p:cNvSpPr/>
          <p:nvPr>
            <p:custDataLst>
              <p:tags r:id="rId9"/>
            </p:custDataLst>
          </p:nvPr>
        </p:nvSpPr>
        <p:spPr>
          <a:xfrm>
            <a:off x="8728710" y="2265045"/>
            <a:ext cx="248285" cy="248285"/>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19" name="椭圆 18"/>
          <p:cNvSpPr/>
          <p:nvPr>
            <p:custDataLst>
              <p:tags r:id="rId10"/>
            </p:custDataLst>
          </p:nvPr>
        </p:nvSpPr>
        <p:spPr>
          <a:xfrm>
            <a:off x="8173085" y="2337435"/>
            <a:ext cx="294005" cy="294005"/>
          </a:xfrm>
          <a:prstGeom prst="ellipse">
            <a:avLst/>
          </a:prstGeom>
          <a:gradFill>
            <a:gsLst>
              <a:gs pos="0">
                <a:schemeClr val="accent1">
                  <a:lumMod val="9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20" name="椭圆 19"/>
          <p:cNvSpPr/>
          <p:nvPr>
            <p:custDataLst>
              <p:tags r:id="rId11"/>
            </p:custDataLst>
          </p:nvPr>
        </p:nvSpPr>
        <p:spPr>
          <a:xfrm>
            <a:off x="9407525" y="2895600"/>
            <a:ext cx="92710" cy="92710"/>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21" name="椭圆 20"/>
          <p:cNvSpPr/>
          <p:nvPr>
            <p:custDataLst>
              <p:tags r:id="rId12"/>
            </p:custDataLst>
          </p:nvPr>
        </p:nvSpPr>
        <p:spPr>
          <a:xfrm>
            <a:off x="9439275" y="2490470"/>
            <a:ext cx="138430" cy="138430"/>
          </a:xfrm>
          <a:prstGeom prst="ellipse">
            <a:avLst/>
          </a:prstGeom>
          <a:gradFill>
            <a:gsLst>
              <a:gs pos="0">
                <a:schemeClr val="accent1">
                  <a:lumMod val="9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22" name="椭圆 21"/>
          <p:cNvSpPr/>
          <p:nvPr>
            <p:custDataLst>
              <p:tags r:id="rId13"/>
            </p:custDataLst>
          </p:nvPr>
        </p:nvSpPr>
        <p:spPr>
          <a:xfrm>
            <a:off x="9038590" y="2657475"/>
            <a:ext cx="123825" cy="123825"/>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23" name="椭圆 22"/>
          <p:cNvSpPr/>
          <p:nvPr>
            <p:custDataLst>
              <p:tags r:id="rId14"/>
            </p:custDataLst>
          </p:nvPr>
        </p:nvSpPr>
        <p:spPr>
          <a:xfrm flipH="1">
            <a:off x="3917950" y="1718310"/>
            <a:ext cx="348615" cy="348615"/>
          </a:xfrm>
          <a:prstGeom prst="ellipse">
            <a:avLst/>
          </a:prstGeom>
          <a:gradFill>
            <a:gsLst>
              <a:gs pos="0">
                <a:schemeClr val="accent1">
                  <a:lumMod val="9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24" name="椭圆 23"/>
          <p:cNvSpPr/>
          <p:nvPr>
            <p:custDataLst>
              <p:tags r:id="rId15"/>
            </p:custDataLst>
          </p:nvPr>
        </p:nvSpPr>
        <p:spPr>
          <a:xfrm flipH="1">
            <a:off x="3261360" y="2205990"/>
            <a:ext cx="248285" cy="248285"/>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25" name="椭圆 24"/>
          <p:cNvSpPr/>
          <p:nvPr>
            <p:custDataLst>
              <p:tags r:id="rId16"/>
            </p:custDataLst>
          </p:nvPr>
        </p:nvSpPr>
        <p:spPr>
          <a:xfrm flipH="1">
            <a:off x="3770630" y="2279015"/>
            <a:ext cx="294005" cy="294005"/>
          </a:xfrm>
          <a:prstGeom prst="ellipse">
            <a:avLst/>
          </a:prstGeom>
          <a:gradFill>
            <a:gsLst>
              <a:gs pos="0">
                <a:schemeClr val="accent1">
                  <a:lumMod val="9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26" name="椭圆 25"/>
          <p:cNvSpPr/>
          <p:nvPr>
            <p:custDataLst>
              <p:tags r:id="rId17"/>
            </p:custDataLst>
          </p:nvPr>
        </p:nvSpPr>
        <p:spPr>
          <a:xfrm flipH="1">
            <a:off x="2738120" y="2837180"/>
            <a:ext cx="92710" cy="92710"/>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27" name="椭圆 26"/>
          <p:cNvSpPr/>
          <p:nvPr>
            <p:custDataLst>
              <p:tags r:id="rId18"/>
            </p:custDataLst>
          </p:nvPr>
        </p:nvSpPr>
        <p:spPr>
          <a:xfrm flipH="1">
            <a:off x="2660650" y="2432050"/>
            <a:ext cx="138430" cy="138430"/>
          </a:xfrm>
          <a:prstGeom prst="ellipse">
            <a:avLst/>
          </a:prstGeom>
          <a:gradFill>
            <a:gsLst>
              <a:gs pos="0">
                <a:schemeClr val="accent1">
                  <a:lumMod val="9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34" name="椭圆 33"/>
          <p:cNvSpPr/>
          <p:nvPr>
            <p:custDataLst>
              <p:tags r:id="rId19"/>
            </p:custDataLst>
          </p:nvPr>
        </p:nvSpPr>
        <p:spPr>
          <a:xfrm flipH="1">
            <a:off x="3075940" y="2599055"/>
            <a:ext cx="123825" cy="123825"/>
          </a:xfrm>
          <a:prstGeom prst="ellipse">
            <a:avLst/>
          </a:prstGeom>
          <a:solidFill>
            <a:schemeClr val="accent3"/>
          </a:solidFill>
          <a:ln w="25400">
            <a:no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5400">
              <a:solidFill>
                <a:srgbClr val="20252D"/>
              </a:solidFill>
              <a:latin typeface="微软雅黑 Light" panose="020B0502040204020203" pitchFamily="34" charset="-122"/>
              <a:ea typeface="微软雅黑 Light" panose="020B0502040204020203" pitchFamily="34" charset="-122"/>
            </a:endParaRPr>
          </a:p>
        </p:txBody>
      </p:sp>
      <p:sp>
        <p:nvSpPr>
          <p:cNvPr id="35" name="文本框 34"/>
          <p:cNvSpPr txBox="1"/>
          <p:nvPr>
            <p:custDataLst>
              <p:tags r:id="rId20"/>
            </p:custDataLst>
          </p:nvPr>
        </p:nvSpPr>
        <p:spPr>
          <a:xfrm>
            <a:off x="5600314" y="5444382"/>
            <a:ext cx="2349678" cy="523220"/>
          </a:xfrm>
          <a:prstGeom prst="rect">
            <a:avLst/>
          </a:prstGeom>
          <a:noFill/>
        </p:spPr>
        <p:txBody>
          <a:bodyPr wrap="square" rtlCol="0">
            <a:normAutofit/>
          </a:bodyPr>
          <a:p>
            <a:pPr algn="dist"/>
            <a:r>
              <a:rPr lang="zh-CN" altLang="en-US" sz="2800" i="1">
                <a:solidFill>
                  <a:schemeClr val="bg1"/>
                </a:solidFill>
              </a:rPr>
              <a:t>飞船模拟</a:t>
            </a:r>
            <a:endParaRPr lang="zh-CN" altLang="en-US" sz="2800" i="1">
              <a:solidFill>
                <a:schemeClr val="bg1"/>
              </a:solidFill>
            </a:endParaRPr>
          </a:p>
        </p:txBody>
      </p:sp>
      <p:sp>
        <p:nvSpPr>
          <p:cNvPr id="36" name="任意多边形 2"/>
          <p:cNvSpPr/>
          <p:nvPr>
            <p:custDataLst>
              <p:tags r:id="rId21"/>
            </p:custDataLst>
          </p:nvPr>
        </p:nvSpPr>
        <p:spPr>
          <a:xfrm>
            <a:off x="4335780" y="527558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02</a:t>
            </a:r>
            <a:endParaRPr lang="zh-CN" altLang="en-US" sz="4000" i="1" dirty="0">
              <a:solidFill>
                <a:schemeClr val="tx1"/>
              </a:solidFill>
            </a:endParaRPr>
          </a:p>
        </p:txBody>
      </p:sp>
      <p:sp>
        <p:nvSpPr>
          <p:cNvPr id="37" name="任意多边形 14"/>
          <p:cNvSpPr/>
          <p:nvPr>
            <p:custDataLst>
              <p:tags r:id="rId22"/>
            </p:custDataLst>
          </p:nvPr>
        </p:nvSpPr>
        <p:spPr>
          <a:xfrm>
            <a:off x="4220210" y="516255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spTree>
    <p:custDataLst>
      <p:tags r:id="rId2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4" name="文本框 13"/>
          <p:cNvSpPr txBox="1"/>
          <p:nvPr>
            <p:custDataLst>
              <p:tags r:id="rId3"/>
            </p:custDataLst>
          </p:nvPr>
        </p:nvSpPr>
        <p:spPr>
          <a:xfrm>
            <a:off x="1868805" y="660400"/>
            <a:ext cx="4931410" cy="523240"/>
          </a:xfrm>
          <a:prstGeom prst="rect">
            <a:avLst/>
          </a:prstGeom>
          <a:noFill/>
        </p:spPr>
        <p:txBody>
          <a:bodyPr wrap="square" rtlCol="0">
            <a:normAutofit/>
          </a:bodyPr>
          <a:p>
            <a:pPr algn="l"/>
            <a:r>
              <a:rPr lang="zh-CN" altLang="en-US" sz="2800">
                <a:solidFill>
                  <a:schemeClr val="bg1"/>
                </a:solidFill>
              </a:rPr>
              <a:t>星系模拟</a:t>
            </a:r>
            <a:r>
              <a:rPr lang="en-US" altLang="zh-CN" sz="2800">
                <a:solidFill>
                  <a:schemeClr val="bg1"/>
                </a:solidFill>
              </a:rPr>
              <a:t>——</a:t>
            </a:r>
            <a:r>
              <a:rPr lang="zh-CN" altLang="en-US" sz="2800">
                <a:solidFill>
                  <a:schemeClr val="bg1"/>
                </a:solidFill>
              </a:rPr>
              <a:t>引力系统模拟</a:t>
            </a:r>
            <a:endParaRPr lang="zh-CN" altLang="en-US" sz="2800">
              <a:solidFill>
                <a:schemeClr val="bg1"/>
              </a:solidFill>
            </a:endParaRPr>
          </a:p>
        </p:txBody>
      </p:sp>
      <p:sp>
        <p:nvSpPr>
          <p:cNvPr id="6" name="任意多边形 2"/>
          <p:cNvSpPr/>
          <p:nvPr>
            <p:custDataLst>
              <p:tags r:id="rId4"/>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6" name="任意多边形 14"/>
          <p:cNvSpPr/>
          <p:nvPr>
            <p:custDataLst>
              <p:tags r:id="rId5"/>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pic>
        <p:nvPicPr>
          <p:cNvPr id="7" name="图片 1" descr="IMG_256"/>
          <p:cNvPicPr>
            <a:picLocks noChangeAspect="1"/>
          </p:cNvPicPr>
          <p:nvPr/>
        </p:nvPicPr>
        <p:blipFill>
          <a:blip r:embed="rId6"/>
          <a:stretch>
            <a:fillRect/>
          </a:stretch>
        </p:blipFill>
        <p:spPr>
          <a:xfrm>
            <a:off x="3846830" y="1465580"/>
            <a:ext cx="8091170" cy="4551680"/>
          </a:xfrm>
          <a:prstGeom prst="rect">
            <a:avLst/>
          </a:prstGeom>
          <a:noFill/>
          <a:ln w="9525">
            <a:noFill/>
          </a:ln>
        </p:spPr>
      </p:pic>
      <p:sp>
        <p:nvSpPr>
          <p:cNvPr id="8" name="文本框 7"/>
          <p:cNvSpPr txBox="1"/>
          <p:nvPr>
            <p:custDataLst>
              <p:tags r:id="rId7"/>
            </p:custDataLst>
          </p:nvPr>
        </p:nvSpPr>
        <p:spPr>
          <a:xfrm>
            <a:off x="488950" y="1836420"/>
            <a:ext cx="3358515" cy="3185160"/>
          </a:xfrm>
          <a:prstGeom prst="rect">
            <a:avLst/>
          </a:prstGeom>
          <a:noFill/>
        </p:spPr>
        <p:txBody>
          <a:bodyPr wrap="square" rtlCol="0">
            <a:normAutofit/>
          </a:bodyPr>
          <a:p>
            <a:pPr algn="l"/>
            <a:r>
              <a:rPr lang="zh-CN" altLang="en-US" sz="2800">
                <a:solidFill>
                  <a:schemeClr val="bg1"/>
                </a:solidFill>
              </a:rPr>
              <a:t>如何模拟行星轨道？</a:t>
            </a:r>
            <a:endParaRPr lang="zh-CN" altLang="en-US" sz="2800">
              <a:solidFill>
                <a:schemeClr val="bg1"/>
              </a:solidFill>
            </a:endParaRPr>
          </a:p>
          <a:p>
            <a:pPr algn="l"/>
            <a:r>
              <a:rPr lang="en-US" altLang="zh-CN" sz="2800">
                <a:solidFill>
                  <a:schemeClr val="bg1"/>
                </a:solidFill>
              </a:rPr>
              <a:t>    </a:t>
            </a:r>
            <a:r>
              <a:rPr lang="zh-CN" altLang="en-US" sz="2800">
                <a:solidFill>
                  <a:schemeClr val="bg1"/>
                </a:solidFill>
              </a:rPr>
              <a:t>参数轨道</a:t>
            </a:r>
            <a:r>
              <a:rPr lang="zh-CN" altLang="en-US" sz="2800">
                <a:solidFill>
                  <a:schemeClr val="bg1"/>
                </a:solidFill>
              </a:rPr>
              <a:t>法</a:t>
            </a:r>
            <a:endParaRPr lang="zh-CN" altLang="en-US" sz="2800">
              <a:solidFill>
                <a:schemeClr val="bg1"/>
              </a:solidFill>
            </a:endParaRPr>
          </a:p>
          <a:p>
            <a:pPr algn="l"/>
            <a:r>
              <a:rPr lang="zh-CN" altLang="en-US" sz="2800">
                <a:solidFill>
                  <a:schemeClr val="bg1"/>
                </a:solidFill>
              </a:rPr>
              <a:t>    微分模拟法</a:t>
            </a:r>
            <a:endParaRPr lang="zh-CN" altLang="en-US" sz="280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6" name="任意多边形 2"/>
          <p:cNvSpPr/>
          <p:nvPr>
            <p:custDataLst>
              <p:tags r:id="rId3"/>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6" name="任意多边形 14"/>
          <p:cNvSpPr/>
          <p:nvPr>
            <p:custDataLst>
              <p:tags r:id="rId4"/>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sp>
        <p:nvSpPr>
          <p:cNvPr id="3" name="文本框 2"/>
          <p:cNvSpPr txBox="1"/>
          <p:nvPr>
            <p:custDataLst>
              <p:tags r:id="rId5"/>
            </p:custDataLst>
          </p:nvPr>
        </p:nvSpPr>
        <p:spPr>
          <a:xfrm>
            <a:off x="1868805" y="660400"/>
            <a:ext cx="8949690" cy="523240"/>
          </a:xfrm>
          <a:prstGeom prst="rect">
            <a:avLst/>
          </a:prstGeom>
          <a:noFill/>
        </p:spPr>
        <p:txBody>
          <a:bodyPr wrap="square" rtlCol="0">
            <a:normAutofit/>
          </a:bodyPr>
          <a:p>
            <a:pPr algn="l"/>
            <a:r>
              <a:rPr lang="zh-CN" altLang="en-US" sz="2800">
                <a:solidFill>
                  <a:schemeClr val="bg1"/>
                </a:solidFill>
              </a:rPr>
              <a:t>星系模拟</a:t>
            </a:r>
            <a:r>
              <a:rPr lang="en-US" altLang="zh-CN" sz="2800">
                <a:solidFill>
                  <a:schemeClr val="bg1"/>
                </a:solidFill>
              </a:rPr>
              <a:t>——</a:t>
            </a:r>
            <a:r>
              <a:rPr lang="zh-CN" altLang="en-US" sz="2800">
                <a:solidFill>
                  <a:schemeClr val="bg1"/>
                </a:solidFill>
              </a:rPr>
              <a:t>进动</a:t>
            </a:r>
            <a:r>
              <a:rPr lang="zh-CN" altLang="en-US" sz="2800">
                <a:solidFill>
                  <a:schemeClr val="bg1"/>
                </a:solidFill>
              </a:rPr>
              <a:t>问题</a:t>
            </a:r>
            <a:endParaRPr lang="zh-CN" altLang="en-US" sz="2800">
              <a:solidFill>
                <a:schemeClr val="bg1"/>
              </a:solidFill>
            </a:endParaRPr>
          </a:p>
        </p:txBody>
      </p:sp>
      <p:pic>
        <p:nvPicPr>
          <p:cNvPr id="4" name="图片 3" descr="730e0cf3d7ca7bcba55e639cbc096b63f624a858"/>
          <p:cNvPicPr>
            <a:picLocks noChangeAspect="1"/>
          </p:cNvPicPr>
          <p:nvPr/>
        </p:nvPicPr>
        <p:blipFill>
          <a:blip r:embed="rId6"/>
          <a:stretch>
            <a:fillRect/>
          </a:stretch>
        </p:blipFill>
        <p:spPr>
          <a:xfrm>
            <a:off x="6184900" y="2021840"/>
            <a:ext cx="5553710" cy="3636645"/>
          </a:xfrm>
          <a:prstGeom prst="rect">
            <a:avLst/>
          </a:prstGeom>
        </p:spPr>
      </p:pic>
      <p:sp>
        <p:nvSpPr>
          <p:cNvPr id="8" name="文本框 7"/>
          <p:cNvSpPr txBox="1"/>
          <p:nvPr>
            <p:custDataLst>
              <p:tags r:id="rId7"/>
            </p:custDataLst>
          </p:nvPr>
        </p:nvSpPr>
        <p:spPr>
          <a:xfrm>
            <a:off x="488950" y="1836420"/>
            <a:ext cx="5407025" cy="4006850"/>
          </a:xfrm>
          <a:prstGeom prst="rect">
            <a:avLst/>
          </a:prstGeom>
          <a:solidFill>
            <a:schemeClr val="tx1">
              <a:alpha val="74000"/>
            </a:schemeClr>
          </a:solidFill>
        </p:spPr>
        <p:txBody>
          <a:bodyPr wrap="square" rtlCol="0">
            <a:normAutofit/>
          </a:bodyPr>
          <a:p>
            <a:pPr algn="l" fontAlgn="auto">
              <a:lnSpc>
                <a:spcPct val="150000"/>
              </a:lnSpc>
            </a:pPr>
            <a:r>
              <a:rPr lang="en-US" altLang="zh-CN" sz="2400">
                <a:solidFill>
                  <a:schemeClr val="bg1"/>
                </a:solidFill>
                <a:latin typeface="宋体" panose="02010600030101010101" pitchFamily="2" charset="-122"/>
                <a:ea typeface="宋体" panose="02010600030101010101" pitchFamily="2" charset="-122"/>
                <a:cs typeface="宋体" panose="02010600030101010101" pitchFamily="2" charset="-122"/>
              </a:rPr>
              <a:t>	</a:t>
            </a:r>
            <a:r>
              <a:rPr lang="zh-CN" altLang="en-US" sz="2400" spc="100">
                <a:solidFill>
                  <a:schemeClr val="bg1"/>
                </a:solidFill>
                <a:uFillTx/>
                <a:latin typeface="宋体" panose="02010600030101010101" pitchFamily="2" charset="-122"/>
                <a:ea typeface="宋体" panose="02010600030101010101" pitchFamily="2" charset="-122"/>
                <a:cs typeface="宋体" panose="02010600030101010101" pitchFamily="2" charset="-122"/>
              </a:rPr>
              <a:t>事实上,对于太阳系中的行星，我们应该想到其近日点是会进动的，这是因为行星不只受到太阳引力的作用,其他的行星也会对它施加作用，因此任何一个行星实际受到的力都不会与它到太阳距离的成严格的平方反比关系。</a:t>
            </a:r>
            <a:endParaRPr lang="zh-CN" altLang="en-US" sz="2400" spc="100">
              <a:solidFill>
                <a:schemeClr val="bg1"/>
              </a:solidFill>
              <a:uFillTx/>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4" name="文本框 13"/>
          <p:cNvSpPr txBox="1"/>
          <p:nvPr>
            <p:custDataLst>
              <p:tags r:id="rId3"/>
            </p:custDataLst>
          </p:nvPr>
        </p:nvSpPr>
        <p:spPr>
          <a:xfrm>
            <a:off x="1868805" y="660400"/>
            <a:ext cx="8949690" cy="523240"/>
          </a:xfrm>
          <a:prstGeom prst="rect">
            <a:avLst/>
          </a:prstGeom>
          <a:noFill/>
        </p:spPr>
        <p:txBody>
          <a:bodyPr wrap="square" rtlCol="0">
            <a:normAutofit/>
          </a:bodyPr>
          <a:p>
            <a:pPr algn="l"/>
            <a:r>
              <a:rPr lang="zh-CN" altLang="en-US" sz="2800">
                <a:solidFill>
                  <a:schemeClr val="bg1"/>
                </a:solidFill>
              </a:rPr>
              <a:t>星系模拟</a:t>
            </a:r>
            <a:r>
              <a:rPr lang="en-US" altLang="zh-CN" sz="2800">
                <a:solidFill>
                  <a:schemeClr val="bg1"/>
                </a:solidFill>
              </a:rPr>
              <a:t>——</a:t>
            </a:r>
            <a:r>
              <a:rPr lang="zh-CN" altLang="en-US" sz="2800">
                <a:solidFill>
                  <a:schemeClr val="bg1"/>
                </a:solidFill>
              </a:rPr>
              <a:t>尺度问题</a:t>
            </a:r>
            <a:endParaRPr lang="zh-CN" altLang="en-US" sz="2800">
              <a:solidFill>
                <a:schemeClr val="bg1"/>
              </a:solidFill>
            </a:endParaRPr>
          </a:p>
        </p:txBody>
      </p:sp>
      <p:sp>
        <p:nvSpPr>
          <p:cNvPr id="6" name="任意多边形 2"/>
          <p:cNvSpPr/>
          <p:nvPr>
            <p:custDataLst>
              <p:tags r:id="rId4"/>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6" name="任意多边形 14"/>
          <p:cNvSpPr/>
          <p:nvPr>
            <p:custDataLst>
              <p:tags r:id="rId5"/>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pic>
        <p:nvPicPr>
          <p:cNvPr id="2" name="图片 1" descr="36044134970a304e17442649d6c8a786c9175c3e"/>
          <p:cNvPicPr>
            <a:picLocks noChangeAspect="1"/>
          </p:cNvPicPr>
          <p:nvPr/>
        </p:nvPicPr>
        <p:blipFill>
          <a:blip r:embed="rId6"/>
          <a:stretch>
            <a:fillRect/>
          </a:stretch>
        </p:blipFill>
        <p:spPr>
          <a:xfrm>
            <a:off x="6513830" y="2171700"/>
            <a:ext cx="4593590" cy="3817620"/>
          </a:xfrm>
          <a:prstGeom prst="rect">
            <a:avLst/>
          </a:prstGeom>
        </p:spPr>
      </p:pic>
      <p:pic>
        <p:nvPicPr>
          <p:cNvPr id="3" name="图片 2" descr="62f78a13632762d05e9b230ca7ec08fa503dc6fc"/>
          <p:cNvPicPr>
            <a:picLocks noChangeAspect="1"/>
          </p:cNvPicPr>
          <p:nvPr/>
        </p:nvPicPr>
        <p:blipFill>
          <a:blip r:embed="rId7"/>
          <a:stretch>
            <a:fillRect/>
          </a:stretch>
        </p:blipFill>
        <p:spPr>
          <a:xfrm>
            <a:off x="959485" y="2171700"/>
            <a:ext cx="4225290" cy="3817620"/>
          </a:xfrm>
          <a:prstGeom prst="rect">
            <a:avLst/>
          </a:prstGeom>
        </p:spPr>
      </p:pic>
      <p:sp>
        <p:nvSpPr>
          <p:cNvPr id="4" name="文本框 3"/>
          <p:cNvSpPr txBox="1"/>
          <p:nvPr>
            <p:custDataLst>
              <p:tags r:id="rId8"/>
            </p:custDataLst>
          </p:nvPr>
        </p:nvSpPr>
        <p:spPr>
          <a:xfrm>
            <a:off x="1562735" y="1628775"/>
            <a:ext cx="4635500" cy="542925"/>
          </a:xfrm>
          <a:prstGeom prst="rect">
            <a:avLst/>
          </a:prstGeom>
          <a:noFill/>
        </p:spPr>
        <p:txBody>
          <a:bodyPr wrap="square" rtlCol="0">
            <a:normAutofit fontScale="90000"/>
          </a:bodyPr>
          <a:p>
            <a:pPr algn="l"/>
            <a:r>
              <a:rPr lang="zh-CN" altLang="en-US" sz="2800">
                <a:solidFill>
                  <a:schemeClr val="bg1"/>
                </a:solidFill>
              </a:rPr>
              <a:t>如何醒目而合理地标注各个行星？</a:t>
            </a:r>
            <a:endParaRPr lang="zh-CN" altLang="en-US" sz="2800">
              <a:solidFill>
                <a:schemeClr val="bg1"/>
              </a:solidFill>
            </a:endParaRPr>
          </a:p>
        </p:txBody>
      </p:sp>
      <p:sp>
        <p:nvSpPr>
          <p:cNvPr id="5" name="文本框 4"/>
          <p:cNvSpPr txBox="1"/>
          <p:nvPr>
            <p:custDataLst>
              <p:tags r:id="rId9"/>
            </p:custDataLst>
          </p:nvPr>
        </p:nvSpPr>
        <p:spPr>
          <a:xfrm>
            <a:off x="754380" y="6080125"/>
            <a:ext cx="4635500" cy="542925"/>
          </a:xfrm>
          <a:prstGeom prst="rect">
            <a:avLst/>
          </a:prstGeom>
          <a:noFill/>
        </p:spPr>
        <p:txBody>
          <a:bodyPr wrap="square" rtlCol="0">
            <a:normAutofit fontScale="90000"/>
          </a:bodyPr>
          <a:p>
            <a:pPr algn="l"/>
            <a:r>
              <a:rPr lang="zh-CN" altLang="en-US" sz="2800">
                <a:solidFill>
                  <a:schemeClr val="bg1"/>
                </a:solidFill>
              </a:rPr>
              <a:t>水星，金星，地球，火星，木星</a:t>
            </a:r>
            <a:endParaRPr lang="zh-CN" altLang="en-US" sz="2800">
              <a:solidFill>
                <a:schemeClr val="bg1"/>
              </a:solidFill>
            </a:endParaRPr>
          </a:p>
        </p:txBody>
      </p:sp>
      <p:sp>
        <p:nvSpPr>
          <p:cNvPr id="7" name="文本框 6"/>
          <p:cNvSpPr txBox="1"/>
          <p:nvPr>
            <p:custDataLst>
              <p:tags r:id="rId10"/>
            </p:custDataLst>
          </p:nvPr>
        </p:nvSpPr>
        <p:spPr>
          <a:xfrm>
            <a:off x="6492875" y="6080125"/>
            <a:ext cx="4635500" cy="542925"/>
          </a:xfrm>
          <a:prstGeom prst="rect">
            <a:avLst/>
          </a:prstGeom>
          <a:noFill/>
        </p:spPr>
        <p:txBody>
          <a:bodyPr wrap="square" rtlCol="0">
            <a:normAutofit fontScale="90000"/>
          </a:bodyPr>
          <a:p>
            <a:pPr algn="l"/>
            <a:r>
              <a:rPr lang="zh-CN" altLang="en-US" sz="2800">
                <a:solidFill>
                  <a:schemeClr val="bg1"/>
                </a:solidFill>
              </a:rPr>
              <a:t>木星，土星，天王星，海王星</a:t>
            </a:r>
            <a:endParaRPr lang="zh-CN" altLang="en-US" sz="280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4" name="文本框 13"/>
          <p:cNvSpPr txBox="1"/>
          <p:nvPr>
            <p:custDataLst>
              <p:tags r:id="rId3"/>
            </p:custDataLst>
          </p:nvPr>
        </p:nvSpPr>
        <p:spPr>
          <a:xfrm>
            <a:off x="1868805" y="660400"/>
            <a:ext cx="6812280" cy="523240"/>
          </a:xfrm>
          <a:prstGeom prst="rect">
            <a:avLst/>
          </a:prstGeom>
          <a:noFill/>
        </p:spPr>
        <p:txBody>
          <a:bodyPr wrap="square" rtlCol="0">
            <a:normAutofit/>
          </a:bodyPr>
          <a:p>
            <a:pPr algn="l"/>
            <a:r>
              <a:rPr lang="zh-CN" altLang="en-US" sz="2800">
                <a:solidFill>
                  <a:schemeClr val="bg1"/>
                </a:solidFill>
              </a:rPr>
              <a:t>星系模拟</a:t>
            </a:r>
            <a:r>
              <a:rPr lang="en-US" altLang="zh-CN" sz="2800">
                <a:solidFill>
                  <a:schemeClr val="bg1"/>
                </a:solidFill>
              </a:rPr>
              <a:t>——</a:t>
            </a:r>
            <a:r>
              <a:rPr lang="zh-CN" altLang="en-US" sz="2800">
                <a:solidFill>
                  <a:schemeClr val="bg1"/>
                </a:solidFill>
              </a:rPr>
              <a:t>自定义设置</a:t>
            </a:r>
            <a:endParaRPr lang="zh-CN" altLang="en-US" sz="2800">
              <a:solidFill>
                <a:schemeClr val="bg1"/>
              </a:solidFill>
            </a:endParaRPr>
          </a:p>
        </p:txBody>
      </p:sp>
      <p:sp>
        <p:nvSpPr>
          <p:cNvPr id="6" name="任意多边形 2"/>
          <p:cNvSpPr/>
          <p:nvPr>
            <p:custDataLst>
              <p:tags r:id="rId4"/>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6" name="任意多边形 14"/>
          <p:cNvSpPr/>
          <p:nvPr>
            <p:custDataLst>
              <p:tags r:id="rId5"/>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pic>
        <p:nvPicPr>
          <p:cNvPr id="3" name="图片 2" descr="giphy2"/>
          <p:cNvPicPr>
            <a:picLocks noChangeAspect="1"/>
          </p:cNvPicPr>
          <p:nvPr/>
        </p:nvPicPr>
        <p:blipFill>
          <a:blip r:embed="rId6"/>
          <a:stretch>
            <a:fillRect/>
          </a:stretch>
        </p:blipFill>
        <p:spPr>
          <a:xfrm>
            <a:off x="3338830" y="1766570"/>
            <a:ext cx="8253730" cy="4645025"/>
          </a:xfrm>
          <a:prstGeom prst="rect">
            <a:avLst/>
          </a:prstGeom>
        </p:spPr>
      </p:pic>
      <p:sp>
        <p:nvSpPr>
          <p:cNvPr id="8" name="文本框 7"/>
          <p:cNvSpPr txBox="1"/>
          <p:nvPr>
            <p:custDataLst>
              <p:tags r:id="rId7"/>
            </p:custDataLst>
          </p:nvPr>
        </p:nvSpPr>
        <p:spPr>
          <a:xfrm>
            <a:off x="821690" y="2113280"/>
            <a:ext cx="2517140" cy="1661795"/>
          </a:xfrm>
          <a:prstGeom prst="rect">
            <a:avLst/>
          </a:prstGeom>
          <a:noFill/>
        </p:spPr>
        <p:txBody>
          <a:bodyPr wrap="square" rtlCol="0">
            <a:normAutofit/>
          </a:bodyPr>
          <a:p>
            <a:pPr algn="l"/>
            <a:r>
              <a:rPr lang="zh-CN" altLang="en-US" sz="2800">
                <a:solidFill>
                  <a:schemeClr val="bg1"/>
                </a:solidFill>
              </a:rPr>
              <a:t>实时模拟</a:t>
            </a:r>
            <a:endParaRPr lang="zh-CN" altLang="en-US" sz="2800">
              <a:solidFill>
                <a:schemeClr val="bg1"/>
              </a:solidFill>
            </a:endParaRPr>
          </a:p>
          <a:p>
            <a:pPr algn="l"/>
            <a:r>
              <a:rPr lang="zh-CN" altLang="en-US" sz="2800">
                <a:solidFill>
                  <a:schemeClr val="bg1"/>
                </a:solidFill>
              </a:rPr>
              <a:t>粒子系统</a:t>
            </a:r>
            <a:endParaRPr lang="zh-CN" altLang="en-US" sz="280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4" name="文本框 13"/>
          <p:cNvSpPr txBox="1"/>
          <p:nvPr>
            <p:custDataLst>
              <p:tags r:id="rId3"/>
            </p:custDataLst>
          </p:nvPr>
        </p:nvSpPr>
        <p:spPr>
          <a:xfrm>
            <a:off x="1868805" y="660400"/>
            <a:ext cx="6812280" cy="523240"/>
          </a:xfrm>
          <a:prstGeom prst="rect">
            <a:avLst/>
          </a:prstGeom>
          <a:noFill/>
        </p:spPr>
        <p:txBody>
          <a:bodyPr wrap="square" rtlCol="0">
            <a:normAutofit/>
          </a:bodyPr>
          <a:p>
            <a:pPr algn="l"/>
            <a:r>
              <a:rPr lang="zh-CN" altLang="en-US" sz="2800">
                <a:solidFill>
                  <a:schemeClr val="bg1"/>
                </a:solidFill>
              </a:rPr>
              <a:t>星系模拟</a:t>
            </a:r>
            <a:r>
              <a:rPr lang="en-US" altLang="zh-CN" sz="2800">
                <a:solidFill>
                  <a:schemeClr val="bg1"/>
                </a:solidFill>
              </a:rPr>
              <a:t>——</a:t>
            </a:r>
            <a:r>
              <a:rPr lang="zh-CN" altLang="en-US" sz="2800">
                <a:solidFill>
                  <a:schemeClr val="bg1"/>
                </a:solidFill>
              </a:rPr>
              <a:t>多星系统</a:t>
            </a:r>
            <a:endParaRPr lang="zh-CN" altLang="en-US" sz="2800">
              <a:solidFill>
                <a:schemeClr val="bg1"/>
              </a:solidFill>
            </a:endParaRPr>
          </a:p>
        </p:txBody>
      </p:sp>
      <p:sp>
        <p:nvSpPr>
          <p:cNvPr id="6" name="任意多边形 2"/>
          <p:cNvSpPr/>
          <p:nvPr>
            <p:custDataLst>
              <p:tags r:id="rId4"/>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6" name="任意多边形 14"/>
          <p:cNvSpPr/>
          <p:nvPr>
            <p:custDataLst>
              <p:tags r:id="rId5"/>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sp>
        <p:nvSpPr>
          <p:cNvPr id="8" name="文本框 7"/>
          <p:cNvSpPr txBox="1"/>
          <p:nvPr>
            <p:custDataLst>
              <p:tags r:id="rId6"/>
            </p:custDataLst>
          </p:nvPr>
        </p:nvSpPr>
        <p:spPr>
          <a:xfrm>
            <a:off x="444500" y="2113280"/>
            <a:ext cx="3526790" cy="1661795"/>
          </a:xfrm>
          <a:prstGeom prst="rect">
            <a:avLst/>
          </a:prstGeom>
          <a:noFill/>
        </p:spPr>
        <p:txBody>
          <a:bodyPr wrap="square" rtlCol="0">
            <a:normAutofit/>
          </a:bodyPr>
          <a:p>
            <a:pPr algn="l"/>
            <a:r>
              <a:rPr lang="zh-CN" altLang="en-US" sz="2800">
                <a:solidFill>
                  <a:schemeClr val="bg1"/>
                </a:solidFill>
              </a:rPr>
              <a:t>卫星系统，双星系统，多星系统等</a:t>
            </a:r>
            <a:endParaRPr lang="zh-CN" altLang="en-US" sz="2800">
              <a:solidFill>
                <a:schemeClr val="bg1"/>
              </a:solidFill>
            </a:endParaRPr>
          </a:p>
        </p:txBody>
      </p:sp>
      <p:pic>
        <p:nvPicPr>
          <p:cNvPr id="2" name="图片 1" descr="Planets08"/>
          <p:cNvPicPr>
            <a:picLocks noChangeAspect="1"/>
          </p:cNvPicPr>
          <p:nvPr/>
        </p:nvPicPr>
        <p:blipFill>
          <a:blip r:embed="rId7"/>
          <a:stretch>
            <a:fillRect/>
          </a:stretch>
        </p:blipFill>
        <p:spPr>
          <a:xfrm>
            <a:off x="3971290" y="2113280"/>
            <a:ext cx="7578090" cy="42627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4" name="文本框 13"/>
          <p:cNvSpPr txBox="1"/>
          <p:nvPr>
            <p:custDataLst>
              <p:tags r:id="rId3"/>
            </p:custDataLst>
          </p:nvPr>
        </p:nvSpPr>
        <p:spPr>
          <a:xfrm>
            <a:off x="1868805" y="660400"/>
            <a:ext cx="6812280" cy="523240"/>
          </a:xfrm>
          <a:prstGeom prst="rect">
            <a:avLst/>
          </a:prstGeom>
          <a:noFill/>
        </p:spPr>
        <p:txBody>
          <a:bodyPr wrap="square" rtlCol="0">
            <a:normAutofit/>
          </a:bodyPr>
          <a:p>
            <a:pPr algn="l"/>
            <a:r>
              <a:rPr lang="zh-CN" altLang="en-US" sz="2800">
                <a:solidFill>
                  <a:schemeClr val="bg1"/>
                </a:solidFill>
              </a:rPr>
              <a:t>星系模拟</a:t>
            </a:r>
            <a:r>
              <a:rPr lang="en-US" altLang="zh-CN" sz="2800">
                <a:solidFill>
                  <a:schemeClr val="bg1"/>
                </a:solidFill>
              </a:rPr>
              <a:t>——</a:t>
            </a:r>
            <a:r>
              <a:rPr lang="zh-CN" altLang="en-US" sz="2800">
                <a:solidFill>
                  <a:schemeClr val="bg1"/>
                </a:solidFill>
              </a:rPr>
              <a:t>日食月食模拟</a:t>
            </a:r>
            <a:endParaRPr lang="zh-CN" altLang="en-US" sz="2800">
              <a:solidFill>
                <a:schemeClr val="bg1"/>
              </a:solidFill>
            </a:endParaRPr>
          </a:p>
        </p:txBody>
      </p:sp>
      <p:sp>
        <p:nvSpPr>
          <p:cNvPr id="6" name="任意多边形 2"/>
          <p:cNvSpPr/>
          <p:nvPr>
            <p:custDataLst>
              <p:tags r:id="rId4"/>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6" name="任意多边形 14"/>
          <p:cNvSpPr/>
          <p:nvPr>
            <p:custDataLst>
              <p:tags r:id="rId5"/>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sp>
        <p:nvSpPr>
          <p:cNvPr id="8" name="文本框 7"/>
          <p:cNvSpPr txBox="1"/>
          <p:nvPr>
            <p:custDataLst>
              <p:tags r:id="rId6"/>
            </p:custDataLst>
          </p:nvPr>
        </p:nvSpPr>
        <p:spPr>
          <a:xfrm>
            <a:off x="821690" y="2113280"/>
            <a:ext cx="3275330" cy="1661795"/>
          </a:xfrm>
          <a:prstGeom prst="rect">
            <a:avLst/>
          </a:prstGeom>
          <a:noFill/>
        </p:spPr>
        <p:txBody>
          <a:bodyPr wrap="square" rtlCol="0">
            <a:normAutofit/>
          </a:bodyPr>
          <a:p>
            <a:pPr algn="l"/>
            <a:r>
              <a:rPr lang="zh-CN" altLang="en-US" sz="2800">
                <a:solidFill>
                  <a:schemeClr val="bg1"/>
                </a:solidFill>
              </a:rPr>
              <a:t>光影模拟</a:t>
            </a:r>
            <a:endParaRPr lang="zh-CN" altLang="en-US" sz="2800">
              <a:solidFill>
                <a:schemeClr val="bg1"/>
              </a:solidFill>
            </a:endParaRPr>
          </a:p>
          <a:p>
            <a:pPr algn="l"/>
            <a:r>
              <a:rPr lang="zh-CN" altLang="en-US" sz="2800">
                <a:solidFill>
                  <a:schemeClr val="bg1"/>
                </a:solidFill>
              </a:rPr>
              <a:t>本影，半影，伪本影</a:t>
            </a:r>
            <a:endParaRPr lang="zh-CN" altLang="en-US" sz="2800">
              <a:solidFill>
                <a:schemeClr val="bg1"/>
              </a:solidFill>
            </a:endParaRPr>
          </a:p>
        </p:txBody>
      </p:sp>
      <p:pic>
        <p:nvPicPr>
          <p:cNvPr id="2" name="图片 1" descr="giphy"/>
          <p:cNvPicPr>
            <a:picLocks noChangeAspect="1"/>
          </p:cNvPicPr>
          <p:nvPr/>
        </p:nvPicPr>
        <p:blipFill>
          <a:blip r:embed="rId7"/>
          <a:stretch>
            <a:fillRect/>
          </a:stretch>
        </p:blipFill>
        <p:spPr>
          <a:xfrm>
            <a:off x="4097020" y="2113280"/>
            <a:ext cx="7280910" cy="40957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任意多边形 2"/>
          <p:cNvSpPr/>
          <p:nvPr>
            <p:custDataLst>
              <p:tags r:id="rId2"/>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4" name="文本框 13"/>
          <p:cNvSpPr txBox="1"/>
          <p:nvPr>
            <p:custDataLst>
              <p:tags r:id="rId3"/>
            </p:custDataLst>
          </p:nvPr>
        </p:nvSpPr>
        <p:spPr>
          <a:xfrm>
            <a:off x="1868805" y="660400"/>
            <a:ext cx="5367020" cy="523240"/>
          </a:xfrm>
          <a:prstGeom prst="rect">
            <a:avLst/>
          </a:prstGeom>
          <a:noFill/>
        </p:spPr>
        <p:txBody>
          <a:bodyPr wrap="square" rtlCol="0">
            <a:normAutofit/>
          </a:bodyPr>
          <a:p>
            <a:pPr algn="l"/>
            <a:r>
              <a:rPr lang="zh-CN" altLang="en-US" sz="2800">
                <a:solidFill>
                  <a:schemeClr val="bg1"/>
                </a:solidFill>
              </a:rPr>
              <a:t>星系模拟</a:t>
            </a:r>
            <a:r>
              <a:rPr lang="en-US" altLang="zh-CN" sz="2800">
                <a:solidFill>
                  <a:schemeClr val="bg1"/>
                </a:solidFill>
              </a:rPr>
              <a:t>——</a:t>
            </a:r>
            <a:r>
              <a:rPr lang="zh-CN" altLang="en-US" sz="2800">
                <a:solidFill>
                  <a:schemeClr val="bg1"/>
                </a:solidFill>
              </a:rPr>
              <a:t>行星信息可视化</a:t>
            </a:r>
            <a:endParaRPr lang="zh-CN" altLang="en-US" sz="2800">
              <a:solidFill>
                <a:schemeClr val="bg1"/>
              </a:solidFill>
            </a:endParaRPr>
          </a:p>
        </p:txBody>
      </p:sp>
      <p:sp>
        <p:nvSpPr>
          <p:cNvPr id="6" name="任意多边形 2"/>
          <p:cNvSpPr/>
          <p:nvPr>
            <p:custDataLst>
              <p:tags r:id="rId4"/>
            </p:custDataLst>
          </p:nvPr>
        </p:nvSpPr>
        <p:spPr>
          <a:xfrm>
            <a:off x="604520" y="491490"/>
            <a:ext cx="958215" cy="860425"/>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gradFill>
            <a:gsLst>
              <a:gs pos="0">
                <a:schemeClr val="accent1">
                  <a:lumMod val="85000"/>
                </a:schemeClr>
              </a:gs>
              <a:gs pos="100000">
                <a:schemeClr val="accent1"/>
              </a:gs>
            </a:gsLst>
            <a:lin ang="5400000" scaled="1"/>
          </a:gradFill>
          <a:ln w="25400">
            <a:gradFill>
              <a:gsLst>
                <a:gs pos="0">
                  <a:schemeClr val="accent1"/>
                </a:gs>
                <a:gs pos="100000">
                  <a:schemeClr val="accent1">
                    <a:lumMod val="85000"/>
                  </a:schemeClr>
                </a:gs>
              </a:gsLst>
              <a:lin ang="5400000" scaled="1"/>
            </a:gra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r>
              <a:rPr lang="en-US" altLang="zh-CN" sz="4000" i="1" dirty="0">
                <a:solidFill>
                  <a:schemeClr val="tx1"/>
                </a:solidFill>
              </a:rPr>
              <a:t>01</a:t>
            </a:r>
            <a:endParaRPr lang="zh-CN" altLang="en-US" sz="4000" i="1" dirty="0">
              <a:solidFill>
                <a:schemeClr val="tx1"/>
              </a:solidFill>
            </a:endParaRPr>
          </a:p>
        </p:txBody>
      </p:sp>
      <p:sp>
        <p:nvSpPr>
          <p:cNvPr id="16" name="任意多边形 14"/>
          <p:cNvSpPr/>
          <p:nvPr>
            <p:custDataLst>
              <p:tags r:id="rId5"/>
            </p:custDataLst>
          </p:nvPr>
        </p:nvSpPr>
        <p:spPr>
          <a:xfrm>
            <a:off x="488950" y="378460"/>
            <a:ext cx="1210310" cy="1087120"/>
          </a:xfrm>
          <a:custGeom>
            <a:avLst/>
            <a:gdLst>
              <a:gd name="connsiteX0" fmla="*/ 949445 w 3191647"/>
              <a:gd name="connsiteY0" fmla="*/ 0 h 2866152"/>
              <a:gd name="connsiteX1" fmla="*/ 2234352 w 3191647"/>
              <a:gd name="connsiteY1" fmla="*/ 0 h 2866152"/>
              <a:gd name="connsiteX2" fmla="*/ 2402131 w 3191647"/>
              <a:gd name="connsiteY2" fmla="*/ 51249 h 2866152"/>
              <a:gd name="connsiteX3" fmla="*/ 2409685 w 3191647"/>
              <a:gd name="connsiteY3" fmla="*/ 57482 h 2866152"/>
              <a:gd name="connsiteX4" fmla="*/ 2430115 w 3191647"/>
              <a:gd name="connsiteY4" fmla="*/ 70005 h 2866152"/>
              <a:gd name="connsiteX5" fmla="*/ 2508940 w 3191647"/>
              <a:gd name="connsiteY5" fmla="*/ 159371 h 2866152"/>
              <a:gd name="connsiteX6" fmla="*/ 3151394 w 3191647"/>
              <a:gd name="connsiteY6" fmla="*/ 1272133 h 2866152"/>
              <a:gd name="connsiteX7" fmla="*/ 3181372 w 3191647"/>
              <a:gd name="connsiteY7" fmla="*/ 1499841 h 2866152"/>
              <a:gd name="connsiteX8" fmla="*/ 3172981 w 3191647"/>
              <a:gd name="connsiteY8" fmla="*/ 1522315 h 2866152"/>
              <a:gd name="connsiteX9" fmla="*/ 3170003 w 3191647"/>
              <a:gd name="connsiteY9" fmla="*/ 1535472 h 2866152"/>
              <a:gd name="connsiteX10" fmla="*/ 3145044 w 3191647"/>
              <a:gd name="connsiteY10" fmla="*/ 1590895 h 2866152"/>
              <a:gd name="connsiteX11" fmla="*/ 2502590 w 3191647"/>
              <a:gd name="connsiteY11" fmla="*/ 2703657 h 2866152"/>
              <a:gd name="connsiteX12" fmla="*/ 2488794 w 3191647"/>
              <a:gd name="connsiteY12" fmla="*/ 2722817 h 2866152"/>
              <a:gd name="connsiteX13" fmla="*/ 2482806 w 3191647"/>
              <a:gd name="connsiteY13" fmla="*/ 2733849 h 2866152"/>
              <a:gd name="connsiteX14" fmla="*/ 2467439 w 3191647"/>
              <a:gd name="connsiteY14" fmla="*/ 2752474 h 2866152"/>
              <a:gd name="connsiteX15" fmla="*/ 2467072 w 3191647"/>
              <a:gd name="connsiteY15" fmla="*/ 2752984 h 2866152"/>
              <a:gd name="connsiteX16" fmla="*/ 2466846 w 3191647"/>
              <a:gd name="connsiteY16" fmla="*/ 2753192 h 2866152"/>
              <a:gd name="connsiteX17" fmla="*/ 2446163 w 3191647"/>
              <a:gd name="connsiteY17" fmla="*/ 2778260 h 2866152"/>
              <a:gd name="connsiteX18" fmla="*/ 2233973 w 3191647"/>
              <a:gd name="connsiteY18" fmla="*/ 2866152 h 2866152"/>
              <a:gd name="connsiteX19" fmla="*/ 949066 w 3191647"/>
              <a:gd name="connsiteY19" fmla="*/ 2866152 h 2866152"/>
              <a:gd name="connsiteX20" fmla="*/ 700233 w 3191647"/>
              <a:gd name="connsiteY20" fmla="*/ 2733849 h 2866152"/>
              <a:gd name="connsiteX21" fmla="*/ 689623 w 3191647"/>
              <a:gd name="connsiteY21" fmla="*/ 2714300 h 2866152"/>
              <a:gd name="connsiteX22" fmla="*/ 681960 w 3191647"/>
              <a:gd name="connsiteY22" fmla="*/ 2703658 h 2866152"/>
              <a:gd name="connsiteX23" fmla="*/ 39506 w 3191647"/>
              <a:gd name="connsiteY23" fmla="*/ 1590896 h 2866152"/>
              <a:gd name="connsiteX24" fmla="*/ 1526 w 3191647"/>
              <a:gd name="connsiteY24" fmla="*/ 1477948 h 2866152"/>
              <a:gd name="connsiteX25" fmla="*/ 720 w 3191647"/>
              <a:gd name="connsiteY25" fmla="*/ 1447354 h 2866152"/>
              <a:gd name="connsiteX26" fmla="*/ 0 w 3191647"/>
              <a:gd name="connsiteY26" fmla="*/ 1443059 h 2866152"/>
              <a:gd name="connsiteX27" fmla="*/ 303 w 3191647"/>
              <a:gd name="connsiteY27" fmla="*/ 1431516 h 2866152"/>
              <a:gd name="connsiteX28" fmla="*/ 0 w 3191647"/>
              <a:gd name="connsiteY28" fmla="*/ 1419970 h 2866152"/>
              <a:gd name="connsiteX29" fmla="*/ 720 w 3191647"/>
              <a:gd name="connsiteY29" fmla="*/ 1415675 h 2866152"/>
              <a:gd name="connsiteX30" fmla="*/ 1526 w 3191647"/>
              <a:gd name="connsiteY30" fmla="*/ 1385081 h 2866152"/>
              <a:gd name="connsiteX31" fmla="*/ 39506 w 3191647"/>
              <a:gd name="connsiteY31" fmla="*/ 1272134 h 2866152"/>
              <a:gd name="connsiteX32" fmla="*/ 681960 w 3191647"/>
              <a:gd name="connsiteY32" fmla="*/ 159372 h 2866152"/>
              <a:gd name="connsiteX33" fmla="*/ 698045 w 3191647"/>
              <a:gd name="connsiteY33" fmla="*/ 137034 h 2866152"/>
              <a:gd name="connsiteX34" fmla="*/ 700612 w 3191647"/>
              <a:gd name="connsiteY34" fmla="*/ 132303 h 2866152"/>
              <a:gd name="connsiteX35" fmla="*/ 707202 w 3191647"/>
              <a:gd name="connsiteY35" fmla="*/ 124316 h 2866152"/>
              <a:gd name="connsiteX36" fmla="*/ 717478 w 3191647"/>
              <a:gd name="connsiteY36" fmla="*/ 110046 h 2866152"/>
              <a:gd name="connsiteX37" fmla="*/ 723796 w 3191647"/>
              <a:gd name="connsiteY37" fmla="*/ 104204 h 2866152"/>
              <a:gd name="connsiteX38" fmla="*/ 737255 w 3191647"/>
              <a:gd name="connsiteY38" fmla="*/ 87892 h 2866152"/>
              <a:gd name="connsiteX39" fmla="*/ 949445 w 3191647"/>
              <a:gd name="connsiteY39" fmla="*/ 0 h 2866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191647" h="2866152">
                <a:moveTo>
                  <a:pt x="949445" y="0"/>
                </a:moveTo>
                <a:lnTo>
                  <a:pt x="2234352" y="0"/>
                </a:lnTo>
                <a:cubicBezTo>
                  <a:pt x="2296501" y="0"/>
                  <a:pt x="2354237" y="18893"/>
                  <a:pt x="2402131" y="51249"/>
                </a:cubicBezTo>
                <a:lnTo>
                  <a:pt x="2409685" y="57482"/>
                </a:lnTo>
                <a:lnTo>
                  <a:pt x="2430115" y="70005"/>
                </a:lnTo>
                <a:cubicBezTo>
                  <a:pt x="2461216" y="93504"/>
                  <a:pt x="2488224" y="123489"/>
                  <a:pt x="2508940" y="159371"/>
                </a:cubicBezTo>
                <a:lnTo>
                  <a:pt x="3151394" y="1272133"/>
                </a:lnTo>
                <a:cubicBezTo>
                  <a:pt x="3192826" y="1343897"/>
                  <a:pt x="3201249" y="1425660"/>
                  <a:pt x="3181372" y="1499841"/>
                </a:cubicBezTo>
                <a:lnTo>
                  <a:pt x="3172981" y="1522315"/>
                </a:lnTo>
                <a:lnTo>
                  <a:pt x="3170003" y="1535472"/>
                </a:lnTo>
                <a:cubicBezTo>
                  <a:pt x="3163697" y="1554388"/>
                  <a:pt x="3155402" y="1572954"/>
                  <a:pt x="3145044" y="1590895"/>
                </a:cubicBezTo>
                <a:lnTo>
                  <a:pt x="2502590" y="2703657"/>
                </a:lnTo>
                <a:lnTo>
                  <a:pt x="2488794" y="2722817"/>
                </a:lnTo>
                <a:lnTo>
                  <a:pt x="2482806" y="2733849"/>
                </a:lnTo>
                <a:lnTo>
                  <a:pt x="2467439" y="2752474"/>
                </a:lnTo>
                <a:lnTo>
                  <a:pt x="2467072" y="2752984"/>
                </a:lnTo>
                <a:lnTo>
                  <a:pt x="2466846" y="2753192"/>
                </a:lnTo>
                <a:lnTo>
                  <a:pt x="2446163" y="2778260"/>
                </a:lnTo>
                <a:cubicBezTo>
                  <a:pt x="2391859" y="2832565"/>
                  <a:pt x="2316839" y="2866152"/>
                  <a:pt x="2233973" y="2866152"/>
                </a:cubicBezTo>
                <a:lnTo>
                  <a:pt x="949066" y="2866152"/>
                </a:lnTo>
                <a:cubicBezTo>
                  <a:pt x="845484" y="2866152"/>
                  <a:pt x="754160" y="2813671"/>
                  <a:pt x="700233" y="2733849"/>
                </a:cubicBezTo>
                <a:lnTo>
                  <a:pt x="689623" y="2714300"/>
                </a:lnTo>
                <a:lnTo>
                  <a:pt x="681960" y="2703658"/>
                </a:lnTo>
                <a:lnTo>
                  <a:pt x="39506" y="1590896"/>
                </a:lnTo>
                <a:cubicBezTo>
                  <a:pt x="18789" y="1555014"/>
                  <a:pt x="6326" y="1516632"/>
                  <a:pt x="1526" y="1477948"/>
                </a:cubicBezTo>
                <a:lnTo>
                  <a:pt x="720" y="1447354"/>
                </a:lnTo>
                <a:lnTo>
                  <a:pt x="0" y="1443059"/>
                </a:lnTo>
                <a:lnTo>
                  <a:pt x="303" y="1431516"/>
                </a:lnTo>
                <a:lnTo>
                  <a:pt x="0" y="1419970"/>
                </a:lnTo>
                <a:lnTo>
                  <a:pt x="720" y="1415675"/>
                </a:lnTo>
                <a:lnTo>
                  <a:pt x="1526" y="1385081"/>
                </a:lnTo>
                <a:cubicBezTo>
                  <a:pt x="6326" y="1346398"/>
                  <a:pt x="18789" y="1308016"/>
                  <a:pt x="39506" y="1272134"/>
                </a:cubicBezTo>
                <a:lnTo>
                  <a:pt x="681960" y="159372"/>
                </a:lnTo>
                <a:lnTo>
                  <a:pt x="698045" y="137034"/>
                </a:lnTo>
                <a:lnTo>
                  <a:pt x="700612" y="132303"/>
                </a:lnTo>
                <a:lnTo>
                  <a:pt x="707202" y="124316"/>
                </a:lnTo>
                <a:lnTo>
                  <a:pt x="717478" y="110046"/>
                </a:lnTo>
                <a:lnTo>
                  <a:pt x="723796" y="104204"/>
                </a:lnTo>
                <a:lnTo>
                  <a:pt x="737255" y="87892"/>
                </a:lnTo>
                <a:cubicBezTo>
                  <a:pt x="791559" y="33588"/>
                  <a:pt x="866580" y="0"/>
                  <a:pt x="949445" y="0"/>
                </a:cubicBezTo>
                <a:close/>
              </a:path>
            </a:pathLst>
          </a:custGeom>
          <a:noFill/>
          <a:ln w="25400">
            <a:solidFill>
              <a:schemeClr val="accent1">
                <a:alpha val="22000"/>
              </a:schemeClr>
            </a:solidFill>
          </a:ln>
          <a:effectLst>
            <a:outerShdw blurRad="571500" dist="342900" dir="2280000" algn="tl"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p>
            <a:pPr algn="ctr"/>
            <a:endParaRPr lang="zh-CN" altLang="en-US">
              <a:solidFill>
                <a:schemeClr val="tx1"/>
              </a:solidFill>
            </a:endParaRPr>
          </a:p>
        </p:txBody>
      </p:sp>
      <p:pic>
        <p:nvPicPr>
          <p:cNvPr id="7" name="图片 1" descr="IMG_256"/>
          <p:cNvPicPr>
            <a:picLocks noChangeAspect="1"/>
          </p:cNvPicPr>
          <p:nvPr/>
        </p:nvPicPr>
        <p:blipFill>
          <a:blip r:embed="rId6"/>
          <a:stretch>
            <a:fillRect/>
          </a:stretch>
        </p:blipFill>
        <p:spPr>
          <a:xfrm>
            <a:off x="3846830" y="1465580"/>
            <a:ext cx="8091170" cy="4551680"/>
          </a:xfrm>
          <a:prstGeom prst="rect">
            <a:avLst/>
          </a:prstGeom>
          <a:noFill/>
          <a:ln w="9525">
            <a:noFill/>
          </a:ln>
        </p:spPr>
      </p:pic>
      <p:sp>
        <p:nvSpPr>
          <p:cNvPr id="8" name="文本框 7"/>
          <p:cNvSpPr txBox="1"/>
          <p:nvPr>
            <p:custDataLst>
              <p:tags r:id="rId7"/>
            </p:custDataLst>
          </p:nvPr>
        </p:nvSpPr>
        <p:spPr>
          <a:xfrm>
            <a:off x="488950" y="1836420"/>
            <a:ext cx="3358515" cy="3185160"/>
          </a:xfrm>
          <a:prstGeom prst="rect">
            <a:avLst/>
          </a:prstGeom>
          <a:noFill/>
        </p:spPr>
        <p:txBody>
          <a:bodyPr wrap="square" rtlCol="0">
            <a:normAutofit/>
          </a:bodyPr>
          <a:p>
            <a:pPr algn="l"/>
            <a:r>
              <a:rPr lang="zh-CN" altLang="en-US" sz="2800">
                <a:solidFill>
                  <a:schemeClr val="bg1"/>
                </a:solidFill>
              </a:rPr>
              <a:t>指引光束自动吸附</a:t>
            </a:r>
            <a:endParaRPr lang="zh-CN" altLang="en-US" sz="2800">
              <a:solidFill>
                <a:schemeClr val="bg1"/>
              </a:solidFill>
            </a:endParaRPr>
          </a:p>
        </p:txBody>
      </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34"/>
  <p:tag name="KSO_WM_TEMPLATE_CATEGORY" val="custom"/>
  <p:tag name="KSO_WM_TEMPLATE_INDEX" val="20174483"/>
  <p:tag name="KSO_WM_UNIT_INDEX" val="34"/>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101.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35"/>
  <p:tag name="KSO_WM_TEMPLATE_CATEGORY" val="custom"/>
  <p:tag name="KSO_WM_TEMPLATE_INDEX" val="20174483"/>
  <p:tag name="KSO_WM_UNIT_INDEX" val="35"/>
  <p:tag name="KSO_WM_UNIT_HIGHLIGHT" val="0"/>
  <p:tag name="KSO_WM_UNIT_COMPATIBLE" val="0"/>
  <p:tag name="KSO_WM_UNIT_DIAGRAM_ISNUMVISUAL" val="0"/>
  <p:tag name="KSO_WM_UNIT_DIAGRAM_ISREFERUNIT" val="0"/>
  <p:tag name="KSO_WM_UNIT_LAYERLEVEL" val="1"/>
  <p:tag name="KSO_WM_UNIT_FILL_FORE_SCHEMECOLOR_INDEX" val="7"/>
  <p:tag name="KSO_WM_UNIT_FILL_TYPE" val="1"/>
  <p:tag name="KSO_WM_UNIT_USESOURCEFORMAT_APPLY" val="1"/>
</p:tagLst>
</file>

<file path=ppt/tags/tag102.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36"/>
  <p:tag name="KSO_WM_TEMPLATE_CATEGORY" val="custom"/>
  <p:tag name="KSO_WM_TEMPLATE_INDEX" val="20174483"/>
  <p:tag name="KSO_WM_UNIT_INDEX" val="36"/>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103.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37"/>
  <p:tag name="KSO_WM_TEMPLATE_CATEGORY" val="custom"/>
  <p:tag name="KSO_WM_TEMPLATE_INDEX" val="20174483"/>
  <p:tag name="KSO_WM_UNIT_INDEX" val="37"/>
  <p:tag name="KSO_WM_UNIT_HIGHLIGHT" val="0"/>
  <p:tag name="KSO_WM_UNIT_COMPATIBLE" val="0"/>
  <p:tag name="KSO_WM_UNIT_DIAGRAM_ISNUMVISUAL" val="0"/>
  <p:tag name="KSO_WM_UNIT_DIAGRAM_ISREFERUNIT" val="0"/>
  <p:tag name="KSO_WM_UNIT_LAYERLEVEL" val="1"/>
  <p:tag name="KSO_WM_UNIT_FILL_FORE_SCHEMECOLOR_INDEX" val="7"/>
  <p:tag name="KSO_WM_UNIT_FILL_TYPE" val="1"/>
  <p:tag name="KSO_WM_UNIT_USESOURCEFORMAT_APPLY" val="1"/>
</p:tagLst>
</file>

<file path=ppt/tags/tag104.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05.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06.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07.xml><?xml version="1.0" encoding="utf-8"?>
<p:tagLst xmlns:p="http://schemas.openxmlformats.org/presentationml/2006/main">
  <p:tag name="KSO_WM_TAG_VERSION" val="1.0"/>
  <p:tag name="KSO_WM_SLIDE_ITEM_CNT" val="1"/>
  <p:tag name="KSO_WM_SLIDE_LAYOUT" val="a_l"/>
  <p:tag name="KSO_WM_SLIDE_LAYOUT_CNT" val="1_1"/>
  <p:tag name="KSO_WM_SLIDE_TYPE" val="contents"/>
  <p:tag name="KSO_WM_BEAUTIFY_FLAG" val="#wm#"/>
  <p:tag name="KSO_WM_COMBINE_RELATE_SLIDE_ID" val="background20171679_6"/>
  <p:tag name="KSO_WM_TEMPLATE_CATEGORY" val="custom"/>
  <p:tag name="KSO_WM_TEMPLATE_INDEX" val="20174483"/>
  <p:tag name="KSO_WM_SLIDE_ID" val="custom20174483_6"/>
  <p:tag name="KSO_WM_SLIDE_INDEX" val="6"/>
  <p:tag name="KSO_WM_DIAGRAM_GROUP_CODE" val="l1-1"/>
  <p:tag name="KSO_WM_TEMPLATE_SUBCATEGORY" val="0"/>
  <p:tag name="KSO_WM_SLIDE_SUBTYPE" val="diag"/>
  <p:tag name="KSO_WM_SLIDE_DIAGTYPE" val="l"/>
</p:tagLst>
</file>

<file path=ppt/tags/tag108.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09.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11.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12.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13.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14.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15.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16.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17.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18.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19.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21.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22.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23.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24.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25.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26.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27.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28.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29.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31.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32.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33.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34.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35.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36.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37.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38.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39.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41.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42.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43.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44.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45.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46.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47.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48.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49.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51.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52.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53.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54.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55.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56.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57.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158.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159.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74483"/>
</p:tagLst>
</file>

<file path=ppt/tags/tag81.xml><?xml version="1.0" encoding="utf-8"?>
<p:tagLst xmlns:p="http://schemas.openxmlformats.org/presentationml/2006/main">
  <p:tag name="KSO_WM_TAG_VERSION" val="1.0"/>
  <p:tag name="KSO_WM_UNIT_HIGHLIGHT" val="0"/>
  <p:tag name="KSO_WM_UNIT_COMPATIBLE" val="0"/>
  <p:tag name="KSO_WM_UNIT_DIAGRAM_ISNUMVISUAL" val="0"/>
  <p:tag name="KSO_WM_UNIT_DIAGRAM_ISREFERUNIT" val="0"/>
  <p:tag name="KSO_WM_UNIT_ID" val="_0**"/>
  <p:tag name="KSO_WM_UNIT_LAYERLEVEL" val="1"/>
  <p:tag name="KSO_WM_BEAUTIFY_FLAG" val="#wm#"/>
  <p:tag name="KSO_WM_TEMPLATE_CATEGORY" val="custom"/>
  <p:tag name="KSO_WM_TEMPLATE_INDEX" val="20174483"/>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5.xml><?xml version="1.0" encoding="utf-8"?>
<p:tagLst xmlns:p="http://schemas.openxmlformats.org/presentationml/2006/main">
  <p:tag name="KSO_WM_TAG_VERSION" val="1.0"/>
  <p:tag name="KSO_WM_BEAUTIFY_FLAG" val="#wm#"/>
  <p:tag name="KSO_WM_COMBINE_RELATE_SLIDE_ID" val="background20171679_1"/>
  <p:tag name="KSO_WM_TEMPLATE_CATEGORY" val="custom"/>
  <p:tag name="KSO_WM_TEMPLATE_INDEX" val="20174483"/>
  <p:tag name="KSO_WM_TEMPLATE_THUMBS_INDEX" val="1、9、10、13、20、25、28、30、31、32"/>
  <p:tag name="KSO_WM_TEMPLATE_SUBCATEGORY" val="0"/>
  <p:tag name="KSO_WM_TEMPLATE_TOPIC_ID" val="2869567"/>
  <p:tag name="KSO_WM_TEMPLATE_OUTLINE_ID" val="15"/>
  <p:tag name="KSO_WM_TEMPLATE_SCENE_ID" val="1"/>
  <p:tag name="KSO_WM_TEMPLATE_JOB_ID" val="2"/>
  <p:tag name="KSO_WM_TEMPLATE_TOPIC_DEFAULT" val="1"/>
</p:tagLst>
</file>

<file path=ppt/tags/tag86.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3"/>
  <p:tag name="KSO_WM_TEMPLATE_CATEGORY" val="custom"/>
  <p:tag name="KSO_WM_TEMPLATE_INDEX" val="20174483"/>
  <p:tag name="KSO_WM_UNIT_INDEX" val="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TEXT_FILL_FORE_SCHEMECOLOR_INDEX" val="6"/>
  <p:tag name="KSO_WM_UNIT_TEXT_FILL_TYPE" val="1"/>
  <p:tag name="KSO_WM_UNIT_USESOURCEFORMAT_APPLY" val="1"/>
</p:tagLst>
</file>

<file path=ppt/tags/tag87.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4"/>
  <p:tag name="KSO_WM_TEMPLATE_CATEGORY" val="custom"/>
  <p:tag name="KSO_WM_TEMPLATE_INDEX" val="20174483"/>
  <p:tag name="KSO_WM_UNIT_INDEX" val="4"/>
  <p:tag name="KSO_WM_UNIT_HIGHLIGHT" val="0"/>
  <p:tag name="KSO_WM_UNIT_COMPATIBLE" val="0"/>
  <p:tag name="KSO_WM_UNIT_DIAGRAM_ISNUMVISUAL" val="0"/>
  <p:tag name="KSO_WM_UNIT_DIAGRAM_ISREFERUNIT" val="0"/>
  <p:tag name="KSO_WM_UNIT_LAYERLEVEL" val="1"/>
  <p:tag name="KSO_WM_UNIT_LINE_FORE_SCHEMECOLOR_INDEX" val="5"/>
  <p:tag name="KSO_WM_UNIT_LINE_FILL_TYPE" val="2"/>
  <p:tag name="KSO_WM_UNIT_USESOURCEFORMAT_APPLY" val="1"/>
</p:tagLst>
</file>

<file path=ppt/tags/tag88.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a"/>
  <p:tag name="KSO_WM_UNIT_INDEX" val="1"/>
  <p:tag name="KSO_WM_UNIT_LAYERLEVEL" val="1"/>
  <p:tag name="KSO_WM_UNIT_ISCONTENTSTITLE" val="1"/>
  <p:tag name="KSO_WM_UNIT_VALUE" val="2"/>
  <p:tag name="KSO_WM_UNIT_HIGHLIGHT" val="0"/>
  <p:tag name="KSO_WM_UNIT_COMPATIBLE" val="0"/>
  <p:tag name="KSO_WM_DIAGRAM_GROUP_CODE" val="l1-1"/>
  <p:tag name="KSO_WM_UNIT_ID" val="custom20174483_6*a*1"/>
  <p:tag name="KSO_WM_UNIT_PRESET_TEXT" val="目录"/>
  <p:tag name="KSO_WM_UNIT_NOCLEAR" val="0"/>
  <p:tag name="KSO_WM_UNIT_DIAGRAM_ISNUMVISUAL" val="0"/>
  <p:tag name="KSO_WM_UNIT_DIAGRAM_ISREFERUNIT" val="0"/>
  <p:tag name="KSO_WM_UNIT_TEXT_FILL_FORE_SCHEMECOLOR_INDEX" val="13"/>
  <p:tag name="KSO_WM_UNIT_TEXT_FILL_TYPE" val="1"/>
  <p:tag name="KSO_WM_UNIT_USESOURCEFORMAT_APPLY" val="1"/>
</p:tagLst>
</file>

<file path=ppt/tags/tag89.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f"/>
  <p:tag name="KSO_WM_UNIT_INDEX" val="1_1_1"/>
  <p:tag name="KSO_WM_UNIT_LAYERLEVEL" val="1_1_1"/>
  <p:tag name="KSO_WM_UNIT_VALUE" val="6"/>
  <p:tag name="KSO_WM_UNIT_HIGHLIGHT" val="0"/>
  <p:tag name="KSO_WM_UNIT_COMPATIBLE" val="0"/>
  <p:tag name="KSO_WM_DIAGRAM_GROUP_CODE" val="l1-1"/>
  <p:tag name="KSO_WM_UNIT_ID" val="custom20174483_6*l_h_f*1_1_1"/>
  <p:tag name="KSO_WM_UNIT_PRESET_TEXT" val="项目介绍"/>
  <p:tag name="KSO_WM_UNIT_NOCLEAR" val="0"/>
  <p:tag name="KSO_WM_UNIT_DIAGRAM_ISNUMVISUAL" val="0"/>
  <p:tag name="KSO_WM_UNIT_DIAGRAM_ISREFERUNIT" val="0"/>
  <p:tag name="KSO_WM_UNIT_TEXT_FILL_FORE_SCHEMECOLOR_INDEX" val="14"/>
  <p:tag name="KSO_WM_UNIT_TEXT_FILL_TYPE" val="1"/>
  <p:tag name="KSO_WM_UNIT_USESOURCEFORMAT_APPLY"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1"/>
  <p:tag name="KSO_WM_UNIT_LAYERLEVEL" val="1_1_1"/>
  <p:tag name="KSO_WM_DIAGRAM_GROUP_CODE" val="l1-1"/>
  <p:tag name="KSO_WM_UNIT_ID" val="custom20174483_6*l_h_i*1_1_1"/>
  <p:tag name="KSO_WM_UNIT_HIGHLIGHT" val="0"/>
  <p:tag name="KSO_WM_UNIT_COMPATIBLE" val="0"/>
  <p:tag name="KSO_WM_UNIT_DIAGRAM_ISNUMVISUAL" val="0"/>
  <p:tag name="KSO_WM_UNIT_DIAGRAM_ISREFERUNIT" val="0"/>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 name="KSO_WM_UNIT_USESOURCEFORMAT_APPLY" val="1"/>
</p:tagLst>
</file>

<file path=ppt/tags/tag91.xml><?xml version="1.0" encoding="utf-8"?>
<p:tagLst xmlns:p="http://schemas.openxmlformats.org/presentationml/2006/main">
  <p:tag name="KSO_WM_TEMPLATE_CATEGORY" val="custom"/>
  <p:tag name="KSO_WM_TEMPLATE_INDEX" val="20174483"/>
  <p:tag name="KSO_WM_TAG_VERSION" val="1.0"/>
  <p:tag name="KSO_WM_BEAUTIFY_FLAG" val="#wm#"/>
  <p:tag name="KSO_WM_UNIT_TYPE" val="l_h_i"/>
  <p:tag name="KSO_WM_UNIT_INDEX" val="1_1_2"/>
  <p:tag name="KSO_WM_UNIT_LAYERLEVEL" val="1_1_1"/>
  <p:tag name="KSO_WM_DIAGRAM_GROUP_CODE" val="l1-1"/>
  <p:tag name="KSO_WM_UNIT_ID" val="custom20174483_6*l_h_i*1_1_2"/>
  <p:tag name="KSO_WM_UNIT_HIGHLIGHT" val="0"/>
  <p:tag name="KSO_WM_UNIT_COMPATIBLE" val="0"/>
  <p:tag name="KSO_WM_UNIT_DIAGRAM_ISNUMVISUAL" val="0"/>
  <p:tag name="KSO_WM_UNIT_DIAGRAM_ISREFERUNIT" val="0"/>
  <p:tag name="KSO_WM_UNIT_LINE_FORE_SCHEMECOLOR_INDEX" val="5"/>
  <p:tag name="KSO_WM_UNIT_LINE_FILL_TYPE" val="2"/>
  <p:tag name="KSO_WM_UNIT_TEXT_FILL_FORE_SCHEMECOLOR_INDEX" val="13"/>
  <p:tag name="KSO_WM_UNIT_TEXT_FILL_TYPE" val="1"/>
  <p:tag name="KSO_WM_UNIT_USESOURCEFORMAT_APPLY" val="1"/>
</p:tagLst>
</file>

<file path=ppt/tags/tag92.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19"/>
  <p:tag name="KSO_WM_TEMPLATE_CATEGORY" val="custom"/>
  <p:tag name="KSO_WM_TEMPLATE_INDEX" val="20174483"/>
  <p:tag name="KSO_WM_UNIT_INDEX" val="19"/>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93.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20"/>
  <p:tag name="KSO_WM_TEMPLATE_CATEGORY" val="custom"/>
  <p:tag name="KSO_WM_TEMPLATE_INDEX" val="20174483"/>
  <p:tag name="KSO_WM_UNIT_INDEX" val="20"/>
  <p:tag name="KSO_WM_UNIT_HIGHLIGHT" val="0"/>
  <p:tag name="KSO_WM_UNIT_COMPATIBLE" val="0"/>
  <p:tag name="KSO_WM_UNIT_DIAGRAM_ISNUMVISUAL" val="0"/>
  <p:tag name="KSO_WM_UNIT_DIAGRAM_ISREFERUNIT" val="0"/>
  <p:tag name="KSO_WM_UNIT_LAYERLEVEL" val="1"/>
  <p:tag name="KSO_WM_UNIT_FILL_FORE_SCHEMECOLOR_INDEX" val="7"/>
  <p:tag name="KSO_WM_UNIT_FILL_TYPE" val="1"/>
  <p:tag name="KSO_WM_UNIT_USESOURCEFORMAT_APPLY" val="1"/>
</p:tagLst>
</file>

<file path=ppt/tags/tag94.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21"/>
  <p:tag name="KSO_WM_TEMPLATE_CATEGORY" val="custom"/>
  <p:tag name="KSO_WM_TEMPLATE_INDEX" val="20174483"/>
  <p:tag name="KSO_WM_UNIT_INDEX" val="21"/>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95.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22"/>
  <p:tag name="KSO_WM_TEMPLATE_CATEGORY" val="custom"/>
  <p:tag name="KSO_WM_TEMPLATE_INDEX" val="20174483"/>
  <p:tag name="KSO_WM_UNIT_INDEX" val="22"/>
  <p:tag name="KSO_WM_UNIT_HIGHLIGHT" val="0"/>
  <p:tag name="KSO_WM_UNIT_COMPATIBLE" val="0"/>
  <p:tag name="KSO_WM_UNIT_DIAGRAM_ISNUMVISUAL" val="0"/>
  <p:tag name="KSO_WM_UNIT_DIAGRAM_ISREFERUNIT" val="0"/>
  <p:tag name="KSO_WM_UNIT_LAYERLEVEL" val="1"/>
  <p:tag name="KSO_WM_UNIT_FILL_FORE_SCHEMECOLOR_INDEX" val="7"/>
  <p:tag name="KSO_WM_UNIT_FILL_TYPE" val="1"/>
  <p:tag name="KSO_WM_UNIT_USESOURCEFORMAT_APPLY" val="1"/>
</p:tagLst>
</file>

<file path=ppt/tags/tag96.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23"/>
  <p:tag name="KSO_WM_TEMPLATE_CATEGORY" val="custom"/>
  <p:tag name="KSO_WM_TEMPLATE_INDEX" val="20174483"/>
  <p:tag name="KSO_WM_UNIT_INDEX" val="23"/>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97.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24"/>
  <p:tag name="KSO_WM_TEMPLATE_CATEGORY" val="custom"/>
  <p:tag name="KSO_WM_TEMPLATE_INDEX" val="20174483"/>
  <p:tag name="KSO_WM_UNIT_INDEX" val="24"/>
  <p:tag name="KSO_WM_UNIT_HIGHLIGHT" val="0"/>
  <p:tag name="KSO_WM_UNIT_COMPATIBLE" val="0"/>
  <p:tag name="KSO_WM_UNIT_DIAGRAM_ISNUMVISUAL" val="0"/>
  <p:tag name="KSO_WM_UNIT_DIAGRAM_ISREFERUNIT" val="0"/>
  <p:tag name="KSO_WM_UNIT_LAYERLEVEL" val="1"/>
  <p:tag name="KSO_WM_UNIT_FILL_FORE_SCHEMECOLOR_INDEX" val="7"/>
  <p:tag name="KSO_WM_UNIT_FILL_TYPE" val="1"/>
  <p:tag name="KSO_WM_UNIT_USESOURCEFORMAT_APPLY" val="1"/>
</p:tagLst>
</file>

<file path=ppt/tags/tag98.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32"/>
  <p:tag name="KSO_WM_TEMPLATE_CATEGORY" val="custom"/>
  <p:tag name="KSO_WM_TEMPLATE_INDEX" val="20174483"/>
  <p:tag name="KSO_WM_UNIT_INDEX" val="32"/>
  <p:tag name="KSO_WM_UNIT_HIGHLIGHT" val="0"/>
  <p:tag name="KSO_WM_UNIT_COMPATIBLE" val="0"/>
  <p:tag name="KSO_WM_UNIT_DIAGRAM_ISNUMVISUAL" val="0"/>
  <p:tag name="KSO_WM_UNIT_DIAGRAM_ISREFERUNIT" val="0"/>
  <p:tag name="KSO_WM_UNIT_LAYERLEVEL" val="1"/>
  <p:tag name="KSO_WM_UNIT_FILL_FORE_SCHEMECOLOR_INDEX" val="5"/>
  <p:tag name="KSO_WM_UNIT_FILL_TYPE" val="1"/>
  <p:tag name="KSO_WM_UNIT_LINE_FORE_SCHEMECOLOR_INDEX" val="5"/>
  <p:tag name="KSO_WM_UNIT_LINE_FILL_TYPE" val="2"/>
  <p:tag name="KSO_WM_UNIT_USESOURCEFORMAT_APPLY" val="1"/>
</p:tagLst>
</file>

<file path=ppt/tags/tag99.xml><?xml version="1.0" encoding="utf-8"?>
<p:tagLst xmlns:p="http://schemas.openxmlformats.org/presentationml/2006/main">
  <p:tag name="KSO_WM_DIAGRAM_GROUP_CODE" val="l1-1"/>
  <p:tag name="KSO_WM_TAG_VERSION" val="1.0"/>
  <p:tag name="KSO_WM_BEAUTIFY_FLAG" val="#wm#"/>
  <p:tag name="KSO_WM_UNIT_TYPE" val="i"/>
  <p:tag name="KSO_WM_UNIT_ID" val="custom20174483_6*i*33"/>
  <p:tag name="KSO_WM_TEMPLATE_CATEGORY" val="custom"/>
  <p:tag name="KSO_WM_TEMPLATE_INDEX" val="20174483"/>
  <p:tag name="KSO_WM_UNIT_INDEX" val="33"/>
  <p:tag name="KSO_WM_UNIT_HIGHLIGHT" val="0"/>
  <p:tag name="KSO_WM_UNIT_COMPATIBLE" val="0"/>
  <p:tag name="KSO_WM_UNIT_DIAGRAM_ISNUMVISUAL" val="0"/>
  <p:tag name="KSO_WM_UNIT_DIAGRAM_ISREFERUNIT" val="0"/>
  <p:tag name="KSO_WM_UNIT_LAYERLEVEL" val="1"/>
  <p:tag name="KSO_WM_UNIT_FILL_FORE_SCHEMECOLOR_INDEX" val="7"/>
  <p:tag name="KSO_WM_UNIT_FILL_TYPE" val="1"/>
  <p:tag name="KSO_WM_UNIT_USESOURCEFORMAT_APPLY" val="1"/>
</p:tagLst>
</file>

<file path=ppt/theme/theme1.xml><?xml version="1.0" encoding="utf-8"?>
<a:theme xmlns:a="http://schemas.openxmlformats.org/drawingml/2006/main" name="自定义设计方案">
  <a:themeElements>
    <a:clrScheme name="自定义 82">
      <a:dk1>
        <a:srgbClr val="272D36"/>
      </a:dk1>
      <a:lt1>
        <a:srgbClr val="FFFFFF"/>
      </a:lt1>
      <a:dk2>
        <a:srgbClr val="000000"/>
      </a:dk2>
      <a:lt2>
        <a:srgbClr val="FFFFFF"/>
      </a:lt2>
      <a:accent1>
        <a:srgbClr val="FFFFFF"/>
      </a:accent1>
      <a:accent2>
        <a:srgbClr val="272D36"/>
      </a:accent2>
      <a:accent3>
        <a:srgbClr val="15FFFF"/>
      </a:accent3>
      <a:accent4>
        <a:srgbClr val="6D6E72"/>
      </a:accent4>
      <a:accent5>
        <a:srgbClr val="00CC99"/>
      </a:accent5>
      <a:accent6>
        <a:srgbClr val="918CD3"/>
      </a:accent6>
      <a:hlink>
        <a:srgbClr val="0000FF"/>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580</Words>
  <Application>WPS 演示</Application>
  <PresentationFormat>宽屏</PresentationFormat>
  <Paragraphs>110</Paragraphs>
  <Slides>12</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12</vt:i4>
      </vt:variant>
    </vt:vector>
  </HeadingPairs>
  <TitlesOfParts>
    <vt:vector size="27" baseType="lpstr">
      <vt:lpstr>Arial</vt:lpstr>
      <vt:lpstr>宋体</vt:lpstr>
      <vt:lpstr>Wingdings</vt:lpstr>
      <vt:lpstr>Arial Unicode MS</vt:lpstr>
      <vt:lpstr>Calibri Light</vt:lpstr>
      <vt:lpstr>Calibri</vt:lpstr>
      <vt:lpstr>微软雅黑</vt:lpstr>
      <vt:lpstr>Century Gothic</vt:lpstr>
      <vt:lpstr>微软雅黑 Light</vt:lpstr>
      <vt:lpstr>黑体</vt:lpstr>
      <vt:lpstr>仿宋</vt:lpstr>
      <vt:lpstr>华文宋体</vt:lpstr>
      <vt:lpstr>华文琥珀</vt:lpstr>
      <vt:lpstr>华文楷体</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Ricardo</dc:creator>
  <cp:lastModifiedBy>Ricardo</cp:lastModifiedBy>
  <cp:revision>2</cp:revision>
  <dcterms:created xsi:type="dcterms:W3CDTF">2019-05-06T15:38:00Z</dcterms:created>
  <dcterms:modified xsi:type="dcterms:W3CDTF">2019-05-06T17:38:08Z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2052-11.1.0.7881</vt:lpwstr>
  </property>
</Properties>
</file>

<file path=docProps/thumbnail.jpeg>
</file>